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33"/>
  </p:notesMasterIdLst>
  <p:sldIdLst>
    <p:sldId id="332" r:id="rId2"/>
    <p:sldId id="337" r:id="rId3"/>
    <p:sldId id="315" r:id="rId4"/>
    <p:sldId id="333" r:id="rId5"/>
    <p:sldId id="331" r:id="rId6"/>
    <p:sldId id="260" r:id="rId7"/>
    <p:sldId id="338" r:id="rId8"/>
    <p:sldId id="341" r:id="rId9"/>
    <p:sldId id="261" r:id="rId10"/>
    <p:sldId id="307" r:id="rId11"/>
    <p:sldId id="323" r:id="rId12"/>
    <p:sldId id="263" r:id="rId13"/>
    <p:sldId id="300" r:id="rId14"/>
    <p:sldId id="311" r:id="rId15"/>
    <p:sldId id="322" r:id="rId16"/>
    <p:sldId id="301" r:id="rId17"/>
    <p:sldId id="302" r:id="rId18"/>
    <p:sldId id="318" r:id="rId19"/>
    <p:sldId id="308" r:id="rId20"/>
    <p:sldId id="309" r:id="rId21"/>
    <p:sldId id="304" r:id="rId22"/>
    <p:sldId id="339" r:id="rId23"/>
    <p:sldId id="340" r:id="rId24"/>
    <p:sldId id="342" r:id="rId25"/>
    <p:sldId id="306" r:id="rId26"/>
    <p:sldId id="312" r:id="rId27"/>
    <p:sldId id="327" r:id="rId28"/>
    <p:sldId id="334" r:id="rId29"/>
    <p:sldId id="328" r:id="rId30"/>
    <p:sldId id="298" r:id="rId31"/>
    <p:sldId id="326" r:id="rId32"/>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2A4E5E-7D09-4CD4-B566-80FCED04AAB4}">
  <a:tblStyle styleId="{052A4E5E-7D09-4CD4-B566-80FCED04AA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26" autoAdjust="0"/>
  </p:normalViewPr>
  <p:slideViewPr>
    <p:cSldViewPr snapToGrid="0">
      <p:cViewPr varScale="1">
        <p:scale>
          <a:sx n="67" d="100"/>
          <a:sy n="67" d="100"/>
        </p:scale>
        <p:origin x="11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00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93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81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93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89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21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71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6edfa80311_0_150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6edfa80311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38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6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06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310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771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4"/>
        <p:cNvGrpSpPr/>
        <p:nvPr/>
      </p:nvGrpSpPr>
      <p:grpSpPr>
        <a:xfrm>
          <a:off x="0" y="0"/>
          <a:ext cx="0" cy="0"/>
          <a:chOff x="0" y="0"/>
          <a:chExt cx="0" cy="0"/>
        </a:xfrm>
      </p:grpSpPr>
      <p:sp>
        <p:nvSpPr>
          <p:cNvPr id="6115" name="Google Shape;6115;g6edfa80311_0_192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6" name="Google Shape;6116;g6edfa80311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72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8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430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617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321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77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4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28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1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267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892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14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6edfa80311_0_146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45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6edfa80311_0_3752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6edfa80311_0_37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73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4"/>
        <p:cNvGrpSpPr/>
        <p:nvPr/>
      </p:nvGrpSpPr>
      <p:grpSpPr>
        <a:xfrm>
          <a:off x="0" y="0"/>
          <a:ext cx="0" cy="0"/>
          <a:chOff x="0" y="0"/>
          <a:chExt cx="0" cy="0"/>
        </a:xfrm>
      </p:grpSpPr>
      <p:sp>
        <p:nvSpPr>
          <p:cNvPr id="5715" name="Google Shape;5715;g6e7e45355d_0_276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6" name="Google Shape;5716;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52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91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6edfa80311_0_1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0"/>
        <p:cNvGrpSpPr/>
        <p:nvPr/>
      </p:nvGrpSpPr>
      <p:grpSpPr>
        <a:xfrm>
          <a:off x="0" y="0"/>
          <a:ext cx="0" cy="0"/>
          <a:chOff x="0" y="0"/>
          <a:chExt cx="0" cy="0"/>
        </a:xfrm>
      </p:grpSpPr>
      <p:sp>
        <p:nvSpPr>
          <p:cNvPr id="731" name="Google Shape;731;p4"/>
          <p:cNvSpPr txBox="1">
            <a:spLocks noGrp="1"/>
          </p:cNvSpPr>
          <p:nvPr>
            <p:ph type="body" idx="1"/>
          </p:nvPr>
        </p:nvSpPr>
        <p:spPr>
          <a:xfrm>
            <a:off x="843808" y="1351967"/>
            <a:ext cx="7661875" cy="4739600"/>
          </a:xfrm>
          <a:prstGeom prst="rect">
            <a:avLst/>
          </a:prstGeom>
        </p:spPr>
        <p:txBody>
          <a:bodyPr spcFirstLastPara="1" wrap="square" lIns="91425" tIns="91425" rIns="91425" bIns="91425" anchor="t" anchorCtr="0">
            <a:noAutofit/>
          </a:bodyPr>
          <a:lstStyle>
            <a:lvl1pPr marL="457198" lvl="0" indent="-317498" rtl="0">
              <a:spcBef>
                <a:spcPts val="0"/>
              </a:spcBef>
              <a:spcAft>
                <a:spcPts val="0"/>
              </a:spcAft>
              <a:buSzPts val="1400"/>
              <a:buChar char="●"/>
              <a:defRPr sz="1400"/>
            </a:lvl1pPr>
            <a:lvl2pPr marL="914395" lvl="1" indent="-317498" rtl="0">
              <a:spcBef>
                <a:spcPts val="1600"/>
              </a:spcBef>
              <a:spcAft>
                <a:spcPts val="0"/>
              </a:spcAft>
              <a:buSzPts val="1400"/>
              <a:buChar char="○"/>
              <a:defRPr/>
            </a:lvl2pPr>
            <a:lvl3pPr marL="1371592" lvl="2" indent="-317498" rtl="0">
              <a:spcBef>
                <a:spcPts val="1600"/>
              </a:spcBef>
              <a:spcAft>
                <a:spcPts val="0"/>
              </a:spcAft>
              <a:buSzPts val="1400"/>
              <a:buChar char="■"/>
              <a:defRPr/>
            </a:lvl3pPr>
            <a:lvl4pPr marL="1828789" lvl="3" indent="-317498" rtl="0">
              <a:spcBef>
                <a:spcPts val="1600"/>
              </a:spcBef>
              <a:spcAft>
                <a:spcPts val="0"/>
              </a:spcAft>
              <a:buSzPts val="1400"/>
              <a:buChar char="●"/>
              <a:defRPr/>
            </a:lvl4pPr>
            <a:lvl5pPr marL="2285987" lvl="4" indent="-317498" rtl="0">
              <a:spcBef>
                <a:spcPts val="1600"/>
              </a:spcBef>
              <a:spcAft>
                <a:spcPts val="0"/>
              </a:spcAft>
              <a:buSzPts val="1400"/>
              <a:buChar char="○"/>
              <a:defRPr/>
            </a:lvl5pPr>
            <a:lvl6pPr marL="2743185" lvl="5" indent="-317498" rtl="0">
              <a:spcBef>
                <a:spcPts val="1600"/>
              </a:spcBef>
              <a:spcAft>
                <a:spcPts val="0"/>
              </a:spcAft>
              <a:buSzPts val="1400"/>
              <a:buChar char="■"/>
              <a:defRPr/>
            </a:lvl6pPr>
            <a:lvl7pPr marL="3200381" lvl="6" indent="-317498" rtl="0">
              <a:spcBef>
                <a:spcPts val="1600"/>
              </a:spcBef>
              <a:spcAft>
                <a:spcPts val="0"/>
              </a:spcAft>
              <a:buSzPts val="1400"/>
              <a:buChar char="●"/>
              <a:defRPr/>
            </a:lvl7pPr>
            <a:lvl8pPr marL="3657579" lvl="7" indent="-317498" rtl="0">
              <a:spcBef>
                <a:spcPts val="1600"/>
              </a:spcBef>
              <a:spcAft>
                <a:spcPts val="0"/>
              </a:spcAft>
              <a:buSzPts val="1400"/>
              <a:buChar char="○"/>
              <a:defRPr/>
            </a:lvl8pPr>
            <a:lvl9pPr marL="4114776" lvl="8" indent="-317498" rtl="0">
              <a:spcBef>
                <a:spcPts val="1600"/>
              </a:spcBef>
              <a:spcAft>
                <a:spcPts val="1600"/>
              </a:spcAft>
              <a:buSzPts val="1400"/>
              <a:buChar char="■"/>
              <a:defRPr/>
            </a:lvl9pPr>
          </a:lstStyle>
          <a:p>
            <a:endParaRPr/>
          </a:p>
        </p:txBody>
      </p:sp>
      <p:sp>
        <p:nvSpPr>
          <p:cNvPr id="732" name="Google Shape;732;p4"/>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966125"/>
            <a:ext cx="9906000" cy="5137447"/>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984639" y="3923337"/>
            <a:ext cx="1564275" cy="962624"/>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4821" name="Google Shape;4821;p25"/>
          <p:cNvGrpSpPr/>
          <p:nvPr/>
        </p:nvGrpSpPr>
        <p:grpSpPr>
          <a:xfrm flipH="1">
            <a:off x="-1143388" y="1247171"/>
            <a:ext cx="1564275" cy="962624"/>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5151" name="Google Shape;5151;p25"/>
          <p:cNvGrpSpPr/>
          <p:nvPr/>
        </p:nvGrpSpPr>
        <p:grpSpPr>
          <a:xfrm flipH="1">
            <a:off x="4400889" y="615791"/>
            <a:ext cx="1104222" cy="679516"/>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651000" y="4381705"/>
            <a:ext cx="2971800" cy="3656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651000" y="4856480"/>
            <a:ext cx="2971800" cy="11092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5283200" y="4381705"/>
            <a:ext cx="2971800" cy="3656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5283200" y="4856480"/>
            <a:ext cx="2971800" cy="11092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291925" y="2661067"/>
            <a:ext cx="3322150" cy="2624800"/>
          </a:xfrm>
          <a:prstGeom prst="rect">
            <a:avLst/>
          </a:prstGeom>
        </p:spPr>
        <p:txBody>
          <a:bodyPr spcFirstLastPara="1" wrap="square" lIns="91425" tIns="91425" rIns="91425" bIns="91425" anchor="t" anchorCtr="0">
            <a:noAutofit/>
          </a:bodyPr>
          <a:lstStyle>
            <a:lvl1pPr marL="457198" lvl="0" indent="-330198" algn="ctr">
              <a:spcBef>
                <a:spcPts val="0"/>
              </a:spcBef>
              <a:spcAft>
                <a:spcPts val="0"/>
              </a:spcAft>
              <a:buClr>
                <a:srgbClr val="FFFFFF"/>
              </a:buClr>
              <a:buSzPts val="1600"/>
              <a:buChar char="●"/>
              <a:defRPr sz="1600">
                <a:solidFill>
                  <a:srgbClr val="FFFFFF"/>
                </a:solidFill>
              </a:defRPr>
            </a:lvl1pPr>
            <a:lvl2pPr marL="914395" lvl="1" indent="-330198" algn="ctr">
              <a:spcBef>
                <a:spcPts val="1600"/>
              </a:spcBef>
              <a:spcAft>
                <a:spcPts val="0"/>
              </a:spcAft>
              <a:buClr>
                <a:srgbClr val="FFFFFF"/>
              </a:buClr>
              <a:buSzPts val="1600"/>
              <a:buChar char="○"/>
              <a:defRPr sz="1600">
                <a:solidFill>
                  <a:srgbClr val="FFFFFF"/>
                </a:solidFill>
              </a:defRPr>
            </a:lvl2pPr>
            <a:lvl3pPr marL="1371592" lvl="2" indent="-330198" algn="ctr">
              <a:spcBef>
                <a:spcPts val="1600"/>
              </a:spcBef>
              <a:spcAft>
                <a:spcPts val="0"/>
              </a:spcAft>
              <a:buClr>
                <a:srgbClr val="FFFFFF"/>
              </a:buClr>
              <a:buSzPts val="1600"/>
              <a:buChar char="■"/>
              <a:defRPr sz="1600">
                <a:solidFill>
                  <a:srgbClr val="FFFFFF"/>
                </a:solidFill>
              </a:defRPr>
            </a:lvl3pPr>
            <a:lvl4pPr marL="1828789" lvl="3" indent="-330198" algn="ctr">
              <a:spcBef>
                <a:spcPts val="1600"/>
              </a:spcBef>
              <a:spcAft>
                <a:spcPts val="0"/>
              </a:spcAft>
              <a:buClr>
                <a:srgbClr val="FFFFFF"/>
              </a:buClr>
              <a:buSzPts val="1600"/>
              <a:buChar char="●"/>
              <a:defRPr sz="1600">
                <a:solidFill>
                  <a:srgbClr val="FFFFFF"/>
                </a:solidFill>
              </a:defRPr>
            </a:lvl4pPr>
            <a:lvl5pPr marL="2285987" lvl="4" indent="-330198" algn="ctr">
              <a:spcBef>
                <a:spcPts val="1600"/>
              </a:spcBef>
              <a:spcAft>
                <a:spcPts val="0"/>
              </a:spcAft>
              <a:buClr>
                <a:srgbClr val="FFFFFF"/>
              </a:buClr>
              <a:buSzPts val="1600"/>
              <a:buChar char="○"/>
              <a:defRPr sz="1600">
                <a:solidFill>
                  <a:srgbClr val="FFFFFF"/>
                </a:solidFill>
              </a:defRPr>
            </a:lvl5pPr>
            <a:lvl6pPr marL="2743185" lvl="5" indent="-330198" algn="ctr">
              <a:spcBef>
                <a:spcPts val="1600"/>
              </a:spcBef>
              <a:spcAft>
                <a:spcPts val="0"/>
              </a:spcAft>
              <a:buClr>
                <a:srgbClr val="FFFFFF"/>
              </a:buClr>
              <a:buSzPts val="1600"/>
              <a:buChar char="■"/>
              <a:defRPr sz="1600">
                <a:solidFill>
                  <a:srgbClr val="FFFFFF"/>
                </a:solidFill>
              </a:defRPr>
            </a:lvl6pPr>
            <a:lvl7pPr marL="3200381" lvl="6" indent="-330198" algn="ctr">
              <a:spcBef>
                <a:spcPts val="1600"/>
              </a:spcBef>
              <a:spcAft>
                <a:spcPts val="0"/>
              </a:spcAft>
              <a:buClr>
                <a:srgbClr val="FFFFFF"/>
              </a:buClr>
              <a:buSzPts val="1600"/>
              <a:buChar char="●"/>
              <a:defRPr sz="1600">
                <a:solidFill>
                  <a:srgbClr val="FFFFFF"/>
                </a:solidFill>
              </a:defRPr>
            </a:lvl7pPr>
            <a:lvl8pPr marL="3657579" lvl="7" indent="-330198" algn="ctr">
              <a:spcBef>
                <a:spcPts val="1600"/>
              </a:spcBef>
              <a:spcAft>
                <a:spcPts val="0"/>
              </a:spcAft>
              <a:buClr>
                <a:srgbClr val="FFFFFF"/>
              </a:buClr>
              <a:buSzPts val="1600"/>
              <a:buChar char="○"/>
              <a:defRPr sz="1600">
                <a:solidFill>
                  <a:srgbClr val="FFFFFF"/>
                </a:solidFill>
              </a:defRPr>
            </a:lvl8pPr>
            <a:lvl9pPr marL="4114776" lvl="8" indent="-330198"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4110918" y="5289200"/>
            <a:ext cx="955542" cy="1243605"/>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grpSp>
        <p:nvGrpSpPr>
          <p:cNvPr id="932" name="Google Shape;932;p8"/>
          <p:cNvGrpSpPr/>
          <p:nvPr/>
        </p:nvGrpSpPr>
        <p:grpSpPr>
          <a:xfrm flipH="1">
            <a:off x="5170238" y="5719622"/>
            <a:ext cx="624832" cy="8131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17" name="Google Shape;1117;p8"/>
          <p:cNvSpPr/>
          <p:nvPr/>
        </p:nvSpPr>
        <p:spPr>
          <a:xfrm>
            <a:off x="345966" y="325200"/>
            <a:ext cx="9214075" cy="6207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8"/>
          <p:cNvSpPr txBox="1">
            <a:spLocks noGrp="1"/>
          </p:cNvSpPr>
          <p:nvPr>
            <p:ph type="title"/>
          </p:nvPr>
        </p:nvSpPr>
        <p:spPr>
          <a:xfrm>
            <a:off x="1963650" y="1689100"/>
            <a:ext cx="5978700" cy="346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8014575" y="3969529"/>
            <a:ext cx="1222480" cy="752291"/>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449" name="Google Shape;1449;p8"/>
          <p:cNvGrpSpPr/>
          <p:nvPr/>
        </p:nvGrpSpPr>
        <p:grpSpPr>
          <a:xfrm>
            <a:off x="607547" y="719337"/>
            <a:ext cx="1564275" cy="962624"/>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79" name="Google Shape;1779;p8"/>
          <p:cNvGrpSpPr/>
          <p:nvPr/>
        </p:nvGrpSpPr>
        <p:grpSpPr>
          <a:xfrm>
            <a:off x="4445913" y="1475349"/>
            <a:ext cx="286001" cy="301713"/>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07" name="Google Shape;1807;p8"/>
          <p:cNvGrpSpPr/>
          <p:nvPr/>
        </p:nvGrpSpPr>
        <p:grpSpPr>
          <a:xfrm>
            <a:off x="4810000" y="1475349"/>
            <a:ext cx="286001" cy="301713"/>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35" name="Google Shape;1835;p8"/>
          <p:cNvGrpSpPr/>
          <p:nvPr/>
        </p:nvGrpSpPr>
        <p:grpSpPr>
          <a:xfrm>
            <a:off x="5174086" y="1475349"/>
            <a:ext cx="286001" cy="301713"/>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bg>
      <p:bgPr>
        <a:solidFill>
          <a:schemeClr val="accent6"/>
        </a:solidFill>
        <a:effectLst/>
      </p:bgPr>
    </p:bg>
    <p:spTree>
      <p:nvGrpSpPr>
        <p:cNvPr id="1" name="Shape 2280"/>
        <p:cNvGrpSpPr/>
        <p:nvPr/>
      </p:nvGrpSpPr>
      <p:grpSpPr>
        <a:xfrm>
          <a:off x="0" y="0"/>
          <a:ext cx="0" cy="0"/>
          <a:chOff x="0" y="0"/>
          <a:chExt cx="0" cy="0"/>
        </a:xfrm>
      </p:grpSpPr>
      <p:sp>
        <p:nvSpPr>
          <p:cNvPr id="2281" name="Google Shape;2281;p14"/>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2" name="Google Shape;2282;p14"/>
          <p:cNvSpPr txBox="1">
            <a:spLocks noGrp="1"/>
          </p:cNvSpPr>
          <p:nvPr>
            <p:ph type="title" idx="2"/>
          </p:nvPr>
        </p:nvSpPr>
        <p:spPr>
          <a:xfrm>
            <a:off x="1244154" y="4156800"/>
            <a:ext cx="3346200" cy="5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3" name="Google Shape;2283;p14"/>
          <p:cNvSpPr txBox="1">
            <a:spLocks noGrp="1"/>
          </p:cNvSpPr>
          <p:nvPr>
            <p:ph type="subTitle" idx="1"/>
          </p:nvPr>
        </p:nvSpPr>
        <p:spPr>
          <a:xfrm>
            <a:off x="1244154" y="4706377"/>
            <a:ext cx="3346200" cy="14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84" name="Google Shape;2284;p14"/>
          <p:cNvSpPr txBox="1">
            <a:spLocks noGrp="1"/>
          </p:cNvSpPr>
          <p:nvPr>
            <p:ph type="title" idx="3"/>
          </p:nvPr>
        </p:nvSpPr>
        <p:spPr>
          <a:xfrm>
            <a:off x="5315646" y="4156800"/>
            <a:ext cx="3346200" cy="5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5" name="Google Shape;2285;p14"/>
          <p:cNvSpPr txBox="1">
            <a:spLocks noGrp="1"/>
          </p:cNvSpPr>
          <p:nvPr>
            <p:ph type="subTitle" idx="4"/>
          </p:nvPr>
        </p:nvSpPr>
        <p:spPr>
          <a:xfrm>
            <a:off x="5315646" y="4706393"/>
            <a:ext cx="3346200" cy="14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6"/>
        </a:solidFill>
        <a:effectLst/>
      </p:bgPr>
    </p:bg>
    <p:spTree>
      <p:nvGrpSpPr>
        <p:cNvPr id="1" name="Shape 2315"/>
        <p:cNvGrpSpPr/>
        <p:nvPr/>
      </p:nvGrpSpPr>
      <p:grpSpPr>
        <a:xfrm>
          <a:off x="0" y="0"/>
          <a:ext cx="0" cy="0"/>
          <a:chOff x="0" y="0"/>
          <a:chExt cx="0" cy="0"/>
        </a:xfrm>
      </p:grpSpPr>
      <p:sp>
        <p:nvSpPr>
          <p:cNvPr id="2316" name="Google Shape;2316;p16"/>
          <p:cNvSpPr txBox="1">
            <a:spLocks noGrp="1"/>
          </p:cNvSpPr>
          <p:nvPr>
            <p:ph type="body" idx="1"/>
          </p:nvPr>
        </p:nvSpPr>
        <p:spPr>
          <a:xfrm>
            <a:off x="5373173" y="2632533"/>
            <a:ext cx="3397225" cy="3223600"/>
          </a:xfrm>
          <a:prstGeom prst="rect">
            <a:avLst/>
          </a:prstGeom>
        </p:spPr>
        <p:txBody>
          <a:bodyPr spcFirstLastPara="1" wrap="square" lIns="91425" tIns="91425" rIns="91425" bIns="91425" anchor="t" anchorCtr="0">
            <a:noAutofit/>
          </a:bodyPr>
          <a:lstStyle>
            <a:lvl1pPr marL="457198" lvl="0" indent="-330198" algn="ctr" rtl="0">
              <a:spcBef>
                <a:spcPts val="0"/>
              </a:spcBef>
              <a:spcAft>
                <a:spcPts val="0"/>
              </a:spcAft>
              <a:buClr>
                <a:srgbClr val="FFFFFF"/>
              </a:buClr>
              <a:buSzPts val="1600"/>
              <a:buChar char="●"/>
              <a:defRPr sz="1600">
                <a:solidFill>
                  <a:srgbClr val="FFFFFF"/>
                </a:solidFill>
              </a:defRPr>
            </a:lvl1pPr>
            <a:lvl2pPr marL="914395" lvl="1" indent="-330198" algn="ctr" rtl="0">
              <a:spcBef>
                <a:spcPts val="1600"/>
              </a:spcBef>
              <a:spcAft>
                <a:spcPts val="0"/>
              </a:spcAft>
              <a:buClr>
                <a:srgbClr val="FFFFFF"/>
              </a:buClr>
              <a:buSzPts val="1600"/>
              <a:buChar char="○"/>
              <a:defRPr sz="1600">
                <a:solidFill>
                  <a:srgbClr val="FFFFFF"/>
                </a:solidFill>
              </a:defRPr>
            </a:lvl2pPr>
            <a:lvl3pPr marL="1371592" lvl="2" indent="-330198" algn="ctr" rtl="0">
              <a:spcBef>
                <a:spcPts val="1600"/>
              </a:spcBef>
              <a:spcAft>
                <a:spcPts val="0"/>
              </a:spcAft>
              <a:buClr>
                <a:srgbClr val="FFFFFF"/>
              </a:buClr>
              <a:buSzPts val="1600"/>
              <a:buChar char="■"/>
              <a:defRPr sz="1600">
                <a:solidFill>
                  <a:srgbClr val="FFFFFF"/>
                </a:solidFill>
              </a:defRPr>
            </a:lvl3pPr>
            <a:lvl4pPr marL="1828789" lvl="3" indent="-330198" algn="ctr" rtl="0">
              <a:spcBef>
                <a:spcPts val="1600"/>
              </a:spcBef>
              <a:spcAft>
                <a:spcPts val="0"/>
              </a:spcAft>
              <a:buClr>
                <a:srgbClr val="FFFFFF"/>
              </a:buClr>
              <a:buSzPts val="1600"/>
              <a:buChar char="●"/>
              <a:defRPr sz="1600">
                <a:solidFill>
                  <a:srgbClr val="FFFFFF"/>
                </a:solidFill>
              </a:defRPr>
            </a:lvl4pPr>
            <a:lvl5pPr marL="2285987" lvl="4" indent="-330198" algn="ctr" rtl="0">
              <a:spcBef>
                <a:spcPts val="1600"/>
              </a:spcBef>
              <a:spcAft>
                <a:spcPts val="0"/>
              </a:spcAft>
              <a:buClr>
                <a:srgbClr val="FFFFFF"/>
              </a:buClr>
              <a:buSzPts val="1600"/>
              <a:buChar char="○"/>
              <a:defRPr sz="1600">
                <a:solidFill>
                  <a:srgbClr val="FFFFFF"/>
                </a:solidFill>
              </a:defRPr>
            </a:lvl5pPr>
            <a:lvl6pPr marL="2743185" lvl="5" indent="-330198" algn="ctr" rtl="0">
              <a:spcBef>
                <a:spcPts val="1600"/>
              </a:spcBef>
              <a:spcAft>
                <a:spcPts val="0"/>
              </a:spcAft>
              <a:buClr>
                <a:srgbClr val="FFFFFF"/>
              </a:buClr>
              <a:buSzPts val="1600"/>
              <a:buChar char="■"/>
              <a:defRPr sz="1600">
                <a:solidFill>
                  <a:srgbClr val="FFFFFF"/>
                </a:solidFill>
              </a:defRPr>
            </a:lvl6pPr>
            <a:lvl7pPr marL="3200381" lvl="6" indent="-330198" algn="ctr" rtl="0">
              <a:spcBef>
                <a:spcPts val="1600"/>
              </a:spcBef>
              <a:spcAft>
                <a:spcPts val="0"/>
              </a:spcAft>
              <a:buClr>
                <a:srgbClr val="FFFFFF"/>
              </a:buClr>
              <a:buSzPts val="1600"/>
              <a:buChar char="●"/>
              <a:defRPr sz="1600">
                <a:solidFill>
                  <a:srgbClr val="FFFFFF"/>
                </a:solidFill>
              </a:defRPr>
            </a:lvl7pPr>
            <a:lvl8pPr marL="3657579" lvl="7" indent="-330198" algn="ctr" rtl="0">
              <a:spcBef>
                <a:spcPts val="1600"/>
              </a:spcBef>
              <a:spcAft>
                <a:spcPts val="0"/>
              </a:spcAft>
              <a:buClr>
                <a:srgbClr val="FFFFFF"/>
              </a:buClr>
              <a:buSzPts val="1600"/>
              <a:buChar char="○"/>
              <a:defRPr sz="1600">
                <a:solidFill>
                  <a:srgbClr val="FFFFFF"/>
                </a:solidFill>
              </a:defRPr>
            </a:lvl8pPr>
            <a:lvl9pPr marL="4114776" lvl="8" indent="-330198" algn="ctr" rtl="0">
              <a:spcBef>
                <a:spcPts val="1600"/>
              </a:spcBef>
              <a:spcAft>
                <a:spcPts val="1600"/>
              </a:spcAft>
              <a:buClr>
                <a:srgbClr val="FFFFFF"/>
              </a:buClr>
              <a:buSzPts val="1600"/>
              <a:buChar char="■"/>
              <a:defRPr sz="1600">
                <a:solidFill>
                  <a:srgbClr val="FFFFFF"/>
                </a:solidFill>
              </a:defRPr>
            </a:lvl9pPr>
          </a:lstStyle>
          <a:p>
            <a:endParaRPr/>
          </a:p>
        </p:txBody>
      </p:sp>
      <p:sp>
        <p:nvSpPr>
          <p:cNvPr id="2317" name="Google Shape;2317;p16"/>
          <p:cNvSpPr txBox="1">
            <a:spLocks noGrp="1"/>
          </p:cNvSpPr>
          <p:nvPr>
            <p:ph type="title"/>
          </p:nvPr>
        </p:nvSpPr>
        <p:spPr>
          <a:xfrm>
            <a:off x="5373173" y="1577833"/>
            <a:ext cx="3397225"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TITLE_AND_BODY_1_1_1">
    <p:bg>
      <p:bgPr>
        <a:solidFill>
          <a:schemeClr val="accent6"/>
        </a:solidFill>
        <a:effectLst/>
      </p:bgPr>
    </p:bg>
    <p:spTree>
      <p:nvGrpSpPr>
        <p:cNvPr id="1" name="Shape 2318"/>
        <p:cNvGrpSpPr/>
        <p:nvPr/>
      </p:nvGrpSpPr>
      <p:grpSpPr>
        <a:xfrm>
          <a:off x="0" y="0"/>
          <a:ext cx="0" cy="0"/>
          <a:chOff x="0" y="0"/>
          <a:chExt cx="0" cy="0"/>
        </a:xfrm>
      </p:grpSpPr>
      <p:sp>
        <p:nvSpPr>
          <p:cNvPr id="2319" name="Google Shape;2319;p17"/>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0" name="Google Shape;2320;p17"/>
          <p:cNvSpPr txBox="1">
            <a:spLocks noGrp="1"/>
          </p:cNvSpPr>
          <p:nvPr>
            <p:ph type="title" idx="2"/>
          </p:nvPr>
        </p:nvSpPr>
        <p:spPr>
          <a:xfrm>
            <a:off x="834810" y="4156800"/>
            <a:ext cx="2446925" cy="5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1" name="Google Shape;2321;p17"/>
          <p:cNvSpPr txBox="1">
            <a:spLocks noGrp="1"/>
          </p:cNvSpPr>
          <p:nvPr>
            <p:ph type="subTitle" idx="1"/>
          </p:nvPr>
        </p:nvSpPr>
        <p:spPr>
          <a:xfrm>
            <a:off x="834810" y="4706381"/>
            <a:ext cx="2446925" cy="14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2" name="Google Shape;2322;p17"/>
          <p:cNvSpPr txBox="1">
            <a:spLocks noGrp="1"/>
          </p:cNvSpPr>
          <p:nvPr>
            <p:ph type="title" idx="3"/>
          </p:nvPr>
        </p:nvSpPr>
        <p:spPr>
          <a:xfrm>
            <a:off x="3729542" y="4156800"/>
            <a:ext cx="2446925" cy="5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3" name="Google Shape;2323;p17"/>
          <p:cNvSpPr txBox="1">
            <a:spLocks noGrp="1"/>
          </p:cNvSpPr>
          <p:nvPr>
            <p:ph type="subTitle" idx="4"/>
          </p:nvPr>
        </p:nvSpPr>
        <p:spPr>
          <a:xfrm>
            <a:off x="3729542" y="4706396"/>
            <a:ext cx="2446925" cy="14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324" name="Google Shape;2324;p17"/>
          <p:cNvSpPr txBox="1">
            <a:spLocks noGrp="1"/>
          </p:cNvSpPr>
          <p:nvPr>
            <p:ph type="title" idx="5"/>
          </p:nvPr>
        </p:nvSpPr>
        <p:spPr>
          <a:xfrm>
            <a:off x="6624267" y="4156800"/>
            <a:ext cx="2446925" cy="5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5" name="Google Shape;2325;p17"/>
          <p:cNvSpPr txBox="1">
            <a:spLocks noGrp="1"/>
          </p:cNvSpPr>
          <p:nvPr>
            <p:ph type="subTitle" idx="6"/>
          </p:nvPr>
        </p:nvSpPr>
        <p:spPr>
          <a:xfrm>
            <a:off x="6624267" y="4706396"/>
            <a:ext cx="2446925" cy="14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1_1_1">
    <p:bg>
      <p:bgPr>
        <a:solidFill>
          <a:schemeClr val="accent6"/>
        </a:solidFill>
        <a:effectLst/>
      </p:bgPr>
    </p:bg>
    <p:spTree>
      <p:nvGrpSpPr>
        <p:cNvPr id="1" name="Shape 3006"/>
        <p:cNvGrpSpPr/>
        <p:nvPr/>
      </p:nvGrpSpPr>
      <p:grpSpPr>
        <a:xfrm>
          <a:off x="0" y="0"/>
          <a:ext cx="0" cy="0"/>
          <a:chOff x="0" y="0"/>
          <a:chExt cx="0" cy="0"/>
        </a:xfrm>
      </p:grpSpPr>
      <p:sp>
        <p:nvSpPr>
          <p:cNvPr id="3007" name="Google Shape;3007;p19"/>
          <p:cNvSpPr txBox="1">
            <a:spLocks noGrp="1"/>
          </p:cNvSpPr>
          <p:nvPr>
            <p:ph type="title"/>
          </p:nvPr>
        </p:nvSpPr>
        <p:spPr>
          <a:xfrm>
            <a:off x="337675" y="390167"/>
            <a:ext cx="923065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8" name="Google Shape;3008;p19"/>
          <p:cNvSpPr txBox="1">
            <a:spLocks noGrp="1"/>
          </p:cNvSpPr>
          <p:nvPr>
            <p:ph type="title" idx="2"/>
          </p:nvPr>
        </p:nvSpPr>
        <p:spPr>
          <a:xfrm>
            <a:off x="1731357" y="2350200"/>
            <a:ext cx="2839200" cy="522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09" name="Google Shape;3009;p19"/>
          <p:cNvSpPr txBox="1">
            <a:spLocks noGrp="1"/>
          </p:cNvSpPr>
          <p:nvPr>
            <p:ph type="subTitle" idx="1"/>
          </p:nvPr>
        </p:nvSpPr>
        <p:spPr>
          <a:xfrm>
            <a:off x="1731356" y="2899771"/>
            <a:ext cx="2839200" cy="9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0" name="Google Shape;3010;p19"/>
          <p:cNvSpPr txBox="1">
            <a:spLocks noGrp="1"/>
          </p:cNvSpPr>
          <p:nvPr>
            <p:ph type="title" idx="3"/>
          </p:nvPr>
        </p:nvSpPr>
        <p:spPr>
          <a:xfrm>
            <a:off x="1731357" y="4362367"/>
            <a:ext cx="2839200" cy="522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1" name="Google Shape;3011;p19"/>
          <p:cNvSpPr txBox="1">
            <a:spLocks noGrp="1"/>
          </p:cNvSpPr>
          <p:nvPr>
            <p:ph type="subTitle" idx="4"/>
          </p:nvPr>
        </p:nvSpPr>
        <p:spPr>
          <a:xfrm>
            <a:off x="1731356" y="4911937"/>
            <a:ext cx="2839200" cy="9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2" name="Google Shape;3012;p19"/>
          <p:cNvSpPr txBox="1">
            <a:spLocks noGrp="1"/>
          </p:cNvSpPr>
          <p:nvPr>
            <p:ph type="title" idx="5"/>
          </p:nvPr>
        </p:nvSpPr>
        <p:spPr>
          <a:xfrm>
            <a:off x="6222912" y="2350200"/>
            <a:ext cx="2839200" cy="522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3" name="Google Shape;3013;p19"/>
          <p:cNvSpPr txBox="1">
            <a:spLocks noGrp="1"/>
          </p:cNvSpPr>
          <p:nvPr>
            <p:ph type="subTitle" idx="6"/>
          </p:nvPr>
        </p:nvSpPr>
        <p:spPr>
          <a:xfrm>
            <a:off x="6222910" y="2899771"/>
            <a:ext cx="2839200" cy="9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14" name="Google Shape;3014;p19"/>
          <p:cNvSpPr txBox="1">
            <a:spLocks noGrp="1"/>
          </p:cNvSpPr>
          <p:nvPr>
            <p:ph type="title" idx="7"/>
          </p:nvPr>
        </p:nvSpPr>
        <p:spPr>
          <a:xfrm>
            <a:off x="6222912" y="4362367"/>
            <a:ext cx="2839200" cy="522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15" name="Google Shape;3015;p19"/>
          <p:cNvSpPr txBox="1">
            <a:spLocks noGrp="1"/>
          </p:cNvSpPr>
          <p:nvPr>
            <p:ph type="subTitle" idx="8"/>
          </p:nvPr>
        </p:nvSpPr>
        <p:spPr>
          <a:xfrm>
            <a:off x="6222910" y="4911937"/>
            <a:ext cx="2839200" cy="9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7675" y="593367"/>
            <a:ext cx="923065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1pPr>
            <a:lvl2pPr lvl="1">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2pPr>
            <a:lvl3pPr lvl="2">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3pPr>
            <a:lvl4pPr lvl="3">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4pPr>
            <a:lvl5pPr lvl="4">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5pPr>
            <a:lvl6pPr lvl="5">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6pPr>
            <a:lvl7pPr lvl="6">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7pPr>
            <a:lvl8pPr lvl="7">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8pPr>
            <a:lvl9pPr lvl="8">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9pPr>
          </a:lstStyle>
          <a:p>
            <a:endParaRPr/>
          </a:p>
        </p:txBody>
      </p:sp>
      <p:sp>
        <p:nvSpPr>
          <p:cNvPr id="7" name="Google Shape;7;p1"/>
          <p:cNvSpPr txBox="1">
            <a:spLocks noGrp="1"/>
          </p:cNvSpPr>
          <p:nvPr>
            <p:ph type="body" idx="1"/>
          </p:nvPr>
        </p:nvSpPr>
        <p:spPr>
          <a:xfrm>
            <a:off x="337675" y="1536633"/>
            <a:ext cx="923065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8" r:id="rId5"/>
    <p:sldLayoutId id="2147483660" r:id="rId6"/>
    <p:sldLayoutId id="2147483662" r:id="rId7"/>
    <p:sldLayoutId id="2147483663" r:id="rId8"/>
    <p:sldLayoutId id="2147483665"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hyperlink" Target="https://forenard.github.io/ColumbusOfReiwa/"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2.jp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2" name="Google Shape;5493;p29">
            <a:extLst>
              <a:ext uri="{FF2B5EF4-FFF2-40B4-BE49-F238E27FC236}">
                <a16:creationId xmlns:a16="http://schemas.microsoft.com/office/drawing/2014/main" id="{9811F3E7-697B-4316-AA5F-7BAAB787949E}"/>
              </a:ext>
            </a:extLst>
          </p:cNvPr>
          <p:cNvSpPr txBox="1">
            <a:spLocks/>
          </p:cNvSpPr>
          <p:nvPr/>
        </p:nvSpPr>
        <p:spPr>
          <a:xfrm>
            <a:off x="1970700" y="2837459"/>
            <a:ext cx="5964600" cy="1330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ja-JP" altLang="en-US" sz="5400" dirty="0"/>
              <a:t>ポートフォリオ</a:t>
            </a:r>
          </a:p>
        </p:txBody>
      </p:sp>
      <p:sp>
        <p:nvSpPr>
          <p:cNvPr id="3" name="Google Shape;5494;p29">
            <a:extLst>
              <a:ext uri="{FF2B5EF4-FFF2-40B4-BE49-F238E27FC236}">
                <a16:creationId xmlns:a16="http://schemas.microsoft.com/office/drawing/2014/main" id="{F0F95E73-4018-43B6-AAE0-450F26656967}"/>
              </a:ext>
            </a:extLst>
          </p:cNvPr>
          <p:cNvSpPr txBox="1">
            <a:spLocks/>
          </p:cNvSpPr>
          <p:nvPr/>
        </p:nvSpPr>
        <p:spPr>
          <a:xfrm>
            <a:off x="2388691" y="4815308"/>
            <a:ext cx="56379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98" marR="0" lvl="0" indent="-317498" algn="l" rtl="0">
              <a:lnSpc>
                <a:spcPct val="100000"/>
              </a:lnSpc>
              <a:spcBef>
                <a:spcPts val="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1pPr>
            <a:lvl2pPr marL="914395" marR="0" lvl="1"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2pPr>
            <a:lvl3pPr marL="1371592" marR="0" lvl="2"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3pPr>
            <a:lvl4pPr marL="1828789" marR="0" lvl="3"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4pPr>
            <a:lvl5pPr marL="2285987" marR="0" lvl="4"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5pPr>
            <a:lvl6pPr marL="2743185" marR="0" lvl="5"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6pPr>
            <a:lvl7pPr marL="3200381" marR="0" lvl="6"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7pPr>
            <a:lvl8pPr marL="3657579" marR="0" lvl="7" indent="-317498" algn="l" rtl="0">
              <a:lnSpc>
                <a:spcPct val="100000"/>
              </a:lnSpc>
              <a:spcBef>
                <a:spcPts val="1600"/>
              </a:spcBef>
              <a:spcAft>
                <a:spcPts val="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8pPr>
            <a:lvl9pPr marL="4114776" marR="0" lvl="8" indent="-317498" algn="l" rtl="0">
              <a:lnSpc>
                <a:spcPct val="100000"/>
              </a:lnSpc>
              <a:spcBef>
                <a:spcPts val="1600"/>
              </a:spcBef>
              <a:spcAft>
                <a:spcPts val="1600"/>
              </a:spcAft>
              <a:buClr>
                <a:schemeClr val="accent1"/>
              </a:buClr>
              <a:buSzPts val="1400"/>
              <a:buFont typeface="Advent Pro Medium"/>
              <a:buChar char="■"/>
              <a:defRPr sz="1400" b="0" i="0" u="none" strike="noStrike" cap="none">
                <a:solidFill>
                  <a:schemeClr val="accent1"/>
                </a:solidFill>
                <a:latin typeface="Advent Pro Medium"/>
                <a:ea typeface="Advent Pro Medium"/>
                <a:cs typeface="Advent Pro Medium"/>
                <a:sym typeface="Advent Pro Medium"/>
              </a:defRPr>
            </a:lvl9pPr>
          </a:lstStyle>
          <a:p>
            <a:pPr marL="0" indent="0" algn="r">
              <a:buNone/>
            </a:pPr>
            <a:r>
              <a:rPr lang="zh-CN" altLang="en-US" sz="2800" dirty="0">
                <a:solidFill>
                  <a:schemeClr val="bg1"/>
                </a:solidFill>
              </a:rPr>
              <a:t>竇</a:t>
            </a:r>
            <a:r>
              <a:rPr lang="ja-JP" altLang="en-US" sz="2800" dirty="0">
                <a:solidFill>
                  <a:schemeClr val="bg1"/>
                </a:solidFill>
              </a:rPr>
              <a:t>　</a:t>
            </a:r>
            <a:r>
              <a:rPr lang="zh-CN" altLang="en-US" sz="2800" dirty="0">
                <a:solidFill>
                  <a:schemeClr val="bg1"/>
                </a:solidFill>
              </a:rPr>
              <a:t>宇豪</a:t>
            </a:r>
            <a:endParaRPr lang="en-US" sz="2800" dirty="0">
              <a:solidFill>
                <a:schemeClr val="bg1"/>
              </a:solidFill>
            </a:endParaRPr>
          </a:p>
        </p:txBody>
      </p:sp>
      <p:sp>
        <p:nvSpPr>
          <p:cNvPr id="88" name="文本框 87">
            <a:extLst>
              <a:ext uri="{FF2B5EF4-FFF2-40B4-BE49-F238E27FC236}">
                <a16:creationId xmlns:a16="http://schemas.microsoft.com/office/drawing/2014/main" id="{21D46BDE-2D27-4546-BA0E-EC6FD4484F1A}"/>
              </a:ext>
            </a:extLst>
          </p:cNvPr>
          <p:cNvSpPr txBox="1"/>
          <p:nvPr/>
        </p:nvSpPr>
        <p:spPr>
          <a:xfrm>
            <a:off x="5445795" y="4511681"/>
            <a:ext cx="3528514" cy="400110"/>
          </a:xfrm>
          <a:prstGeom prst="rect">
            <a:avLst/>
          </a:prstGeom>
          <a:noFill/>
        </p:spPr>
        <p:txBody>
          <a:bodyPr wrap="square">
            <a:spAutoFit/>
          </a:bodyPr>
          <a:lstStyle/>
          <a:p>
            <a:pPr algn="ctr">
              <a:buClr>
                <a:schemeClr val="accent1"/>
              </a:buClr>
              <a:buSzPts val="2100"/>
            </a:pPr>
            <a:r>
              <a:rPr lang="ja-JP" altLang="en-US" sz="2000" dirty="0">
                <a:solidFill>
                  <a:schemeClr val="accent1"/>
                </a:solidFill>
                <a:latin typeface="Orbitron Regular"/>
                <a:sym typeface="Orbitron Regular"/>
              </a:rPr>
              <a:t>とう　うごう</a:t>
            </a:r>
            <a:endParaRPr lang="en-US" sz="2000" dirty="0">
              <a:solidFill>
                <a:schemeClr val="accent1"/>
              </a:solidFill>
              <a:latin typeface="Orbitron Regular"/>
              <a:sym typeface="Orbitron Regular"/>
            </a:endParaRPr>
          </a:p>
        </p:txBody>
      </p:sp>
      <p:sp>
        <p:nvSpPr>
          <p:cNvPr id="89" name="Google Shape;5718;p33">
            <a:extLst>
              <a:ext uri="{FF2B5EF4-FFF2-40B4-BE49-F238E27FC236}">
                <a16:creationId xmlns:a16="http://schemas.microsoft.com/office/drawing/2014/main" id="{905E82FC-3643-4461-A2D7-DAC6AAC4030F}"/>
              </a:ext>
            </a:extLst>
          </p:cNvPr>
          <p:cNvSpPr/>
          <p:nvPr/>
        </p:nvSpPr>
        <p:spPr>
          <a:xfrm>
            <a:off x="1131333" y="716280"/>
            <a:ext cx="7907509" cy="542544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90" name="Google Shape;5495;p29">
            <a:extLst>
              <a:ext uri="{FF2B5EF4-FFF2-40B4-BE49-F238E27FC236}">
                <a16:creationId xmlns:a16="http://schemas.microsoft.com/office/drawing/2014/main" id="{14B270A7-6A2E-4871-A2C1-3B6FAEEAA501}"/>
              </a:ext>
            </a:extLst>
          </p:cNvPr>
          <p:cNvGrpSpPr/>
          <p:nvPr/>
        </p:nvGrpSpPr>
        <p:grpSpPr>
          <a:xfrm>
            <a:off x="3314227" y="1965355"/>
            <a:ext cx="924613" cy="792521"/>
            <a:chOff x="753950" y="238125"/>
            <a:chExt cx="6111125" cy="5238075"/>
          </a:xfrm>
        </p:grpSpPr>
        <p:sp>
          <p:nvSpPr>
            <p:cNvPr id="91" name="Google Shape;5496;p29">
              <a:extLst>
                <a:ext uri="{FF2B5EF4-FFF2-40B4-BE49-F238E27FC236}">
                  <a16:creationId xmlns:a16="http://schemas.microsoft.com/office/drawing/2014/main" id="{42A52881-944E-47C4-9DE5-7916F6B553FB}"/>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5497;p29">
              <a:extLst>
                <a:ext uri="{FF2B5EF4-FFF2-40B4-BE49-F238E27FC236}">
                  <a16:creationId xmlns:a16="http://schemas.microsoft.com/office/drawing/2014/main" id="{E83C7742-B88B-4674-BD34-D6672A0F60EE}"/>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 name="Google Shape;5498;p29">
              <a:extLst>
                <a:ext uri="{FF2B5EF4-FFF2-40B4-BE49-F238E27FC236}">
                  <a16:creationId xmlns:a16="http://schemas.microsoft.com/office/drawing/2014/main" id="{E6500988-9FEF-4155-BAB0-9CDBCC1FEB21}"/>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5499;p29">
              <a:extLst>
                <a:ext uri="{FF2B5EF4-FFF2-40B4-BE49-F238E27FC236}">
                  <a16:creationId xmlns:a16="http://schemas.microsoft.com/office/drawing/2014/main" id="{3E6B9F68-52A1-42A1-8A10-A95B21013761}"/>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5" name="Google Shape;5500;p29">
              <a:extLst>
                <a:ext uri="{FF2B5EF4-FFF2-40B4-BE49-F238E27FC236}">
                  <a16:creationId xmlns:a16="http://schemas.microsoft.com/office/drawing/2014/main" id="{474F0421-8222-4F5B-8BEF-3D9473009F59}"/>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 name="Google Shape;5501;p29">
              <a:extLst>
                <a:ext uri="{FF2B5EF4-FFF2-40B4-BE49-F238E27FC236}">
                  <a16:creationId xmlns:a16="http://schemas.microsoft.com/office/drawing/2014/main" id="{C16153BC-A320-4385-821F-2F6C4164ECF5}"/>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 name="Google Shape;5502;p29">
              <a:extLst>
                <a:ext uri="{FF2B5EF4-FFF2-40B4-BE49-F238E27FC236}">
                  <a16:creationId xmlns:a16="http://schemas.microsoft.com/office/drawing/2014/main" id="{D6610DF6-FF37-480B-B223-6AF55DAB785C}"/>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 name="Google Shape;5503;p29">
              <a:extLst>
                <a:ext uri="{FF2B5EF4-FFF2-40B4-BE49-F238E27FC236}">
                  <a16:creationId xmlns:a16="http://schemas.microsoft.com/office/drawing/2014/main" id="{4CA92CCC-4732-4C59-BC87-B121397F71B6}"/>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5504;p29">
              <a:extLst>
                <a:ext uri="{FF2B5EF4-FFF2-40B4-BE49-F238E27FC236}">
                  <a16:creationId xmlns:a16="http://schemas.microsoft.com/office/drawing/2014/main" id="{6B29AABB-1E78-4CFD-A57D-6ED2D76CC358}"/>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 name="Google Shape;5505;p29">
              <a:extLst>
                <a:ext uri="{FF2B5EF4-FFF2-40B4-BE49-F238E27FC236}">
                  <a16:creationId xmlns:a16="http://schemas.microsoft.com/office/drawing/2014/main" id="{17B317B3-A791-46D5-AA80-62338C1157AB}"/>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5506;p29">
              <a:extLst>
                <a:ext uri="{FF2B5EF4-FFF2-40B4-BE49-F238E27FC236}">
                  <a16:creationId xmlns:a16="http://schemas.microsoft.com/office/drawing/2014/main" id="{AE171DF3-BA66-43B9-91E0-44909E146061}"/>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5507;p29">
              <a:extLst>
                <a:ext uri="{FF2B5EF4-FFF2-40B4-BE49-F238E27FC236}">
                  <a16:creationId xmlns:a16="http://schemas.microsoft.com/office/drawing/2014/main" id="{8FB1E41E-B5C0-4864-B231-8909E140D314}"/>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 name="Google Shape;5508;p29">
              <a:extLst>
                <a:ext uri="{FF2B5EF4-FFF2-40B4-BE49-F238E27FC236}">
                  <a16:creationId xmlns:a16="http://schemas.microsoft.com/office/drawing/2014/main" id="{39375E56-843E-4025-A5B4-913D4A007D99}"/>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5509;p29">
              <a:extLst>
                <a:ext uri="{FF2B5EF4-FFF2-40B4-BE49-F238E27FC236}">
                  <a16:creationId xmlns:a16="http://schemas.microsoft.com/office/drawing/2014/main" id="{BA9E213A-F695-46A9-B124-563845B77E83}"/>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5510;p29">
              <a:extLst>
                <a:ext uri="{FF2B5EF4-FFF2-40B4-BE49-F238E27FC236}">
                  <a16:creationId xmlns:a16="http://schemas.microsoft.com/office/drawing/2014/main" id="{DAF00043-0285-45FB-AB0C-140D937F385A}"/>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 name="Google Shape;5511;p29">
              <a:extLst>
                <a:ext uri="{FF2B5EF4-FFF2-40B4-BE49-F238E27FC236}">
                  <a16:creationId xmlns:a16="http://schemas.microsoft.com/office/drawing/2014/main" id="{FA8A1B39-651A-4215-A893-1DCDBBA2D163}"/>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 name="Google Shape;5512;p29">
              <a:extLst>
                <a:ext uri="{FF2B5EF4-FFF2-40B4-BE49-F238E27FC236}">
                  <a16:creationId xmlns:a16="http://schemas.microsoft.com/office/drawing/2014/main" id="{0DB94024-B372-4775-A6F1-85BF271FEFFC}"/>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5513;p29">
              <a:extLst>
                <a:ext uri="{FF2B5EF4-FFF2-40B4-BE49-F238E27FC236}">
                  <a16:creationId xmlns:a16="http://schemas.microsoft.com/office/drawing/2014/main" id="{83D2DBA7-447B-4BB8-9705-ECB8B29810A2}"/>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 name="Google Shape;5514;p29">
              <a:extLst>
                <a:ext uri="{FF2B5EF4-FFF2-40B4-BE49-F238E27FC236}">
                  <a16:creationId xmlns:a16="http://schemas.microsoft.com/office/drawing/2014/main" id="{6003E6FF-2483-4CAA-B047-970371E184A1}"/>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 name="Google Shape;5515;p29">
              <a:extLst>
                <a:ext uri="{FF2B5EF4-FFF2-40B4-BE49-F238E27FC236}">
                  <a16:creationId xmlns:a16="http://schemas.microsoft.com/office/drawing/2014/main" id="{E236B20A-24CD-4402-926A-A0D7F235C3BA}"/>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 name="Google Shape;5516;p29">
              <a:extLst>
                <a:ext uri="{FF2B5EF4-FFF2-40B4-BE49-F238E27FC236}">
                  <a16:creationId xmlns:a16="http://schemas.microsoft.com/office/drawing/2014/main" id="{101B4544-08B5-4382-AB47-86D7EAB92CE8}"/>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5517;p29">
              <a:extLst>
                <a:ext uri="{FF2B5EF4-FFF2-40B4-BE49-F238E27FC236}">
                  <a16:creationId xmlns:a16="http://schemas.microsoft.com/office/drawing/2014/main" id="{FBF92CCA-D9B9-4192-BD1D-899605923A21}"/>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3" name="Google Shape;5518;p29">
              <a:extLst>
                <a:ext uri="{FF2B5EF4-FFF2-40B4-BE49-F238E27FC236}">
                  <a16:creationId xmlns:a16="http://schemas.microsoft.com/office/drawing/2014/main" id="{6ACC1BFB-07E0-4D1B-BEFE-F6A114981465}"/>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5519;p29">
              <a:extLst>
                <a:ext uri="{FF2B5EF4-FFF2-40B4-BE49-F238E27FC236}">
                  <a16:creationId xmlns:a16="http://schemas.microsoft.com/office/drawing/2014/main" id="{B6D08EE4-5CD0-4488-9667-E8E63263D5F8}"/>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5" name="Google Shape;5520;p29">
              <a:extLst>
                <a:ext uri="{FF2B5EF4-FFF2-40B4-BE49-F238E27FC236}">
                  <a16:creationId xmlns:a16="http://schemas.microsoft.com/office/drawing/2014/main" id="{E5859443-ABAD-4E05-9DFA-08EC6986EC82}"/>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6" name="Google Shape;5521;p29">
              <a:extLst>
                <a:ext uri="{FF2B5EF4-FFF2-40B4-BE49-F238E27FC236}">
                  <a16:creationId xmlns:a16="http://schemas.microsoft.com/office/drawing/2014/main" id="{E5903DBB-BB01-489D-B702-D7A1988166F6}"/>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 name="Google Shape;5522;p29">
              <a:extLst>
                <a:ext uri="{FF2B5EF4-FFF2-40B4-BE49-F238E27FC236}">
                  <a16:creationId xmlns:a16="http://schemas.microsoft.com/office/drawing/2014/main" id="{FA04CD4C-975B-4BF0-B485-B83C69F1D23B}"/>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18" name="Google Shape;5523;p29">
            <a:extLst>
              <a:ext uri="{FF2B5EF4-FFF2-40B4-BE49-F238E27FC236}">
                <a16:creationId xmlns:a16="http://schemas.microsoft.com/office/drawing/2014/main" id="{54E5F32B-A83C-4602-AB31-E06599662F0D}"/>
              </a:ext>
            </a:extLst>
          </p:cNvPr>
          <p:cNvGrpSpPr/>
          <p:nvPr/>
        </p:nvGrpSpPr>
        <p:grpSpPr>
          <a:xfrm>
            <a:off x="4490702" y="1965355"/>
            <a:ext cx="924613" cy="792521"/>
            <a:chOff x="753950" y="238125"/>
            <a:chExt cx="6111125" cy="5238075"/>
          </a:xfrm>
        </p:grpSpPr>
        <p:sp>
          <p:nvSpPr>
            <p:cNvPr id="119" name="Google Shape;5524;p29">
              <a:extLst>
                <a:ext uri="{FF2B5EF4-FFF2-40B4-BE49-F238E27FC236}">
                  <a16:creationId xmlns:a16="http://schemas.microsoft.com/office/drawing/2014/main" id="{63847697-0B88-44B4-AF78-FE82D043DF22}"/>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 name="Google Shape;5525;p29">
              <a:extLst>
                <a:ext uri="{FF2B5EF4-FFF2-40B4-BE49-F238E27FC236}">
                  <a16:creationId xmlns:a16="http://schemas.microsoft.com/office/drawing/2014/main" id="{EBA71EDD-F0E6-401D-9709-B0DE413F6A17}"/>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 name="Google Shape;5526;p29">
              <a:extLst>
                <a:ext uri="{FF2B5EF4-FFF2-40B4-BE49-F238E27FC236}">
                  <a16:creationId xmlns:a16="http://schemas.microsoft.com/office/drawing/2014/main" id="{483D5429-5603-437E-B261-EECE5AC483C5}"/>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 name="Google Shape;5527;p29">
              <a:extLst>
                <a:ext uri="{FF2B5EF4-FFF2-40B4-BE49-F238E27FC236}">
                  <a16:creationId xmlns:a16="http://schemas.microsoft.com/office/drawing/2014/main" id="{C35613A4-7019-41ED-9F0A-A76111C1AD6A}"/>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5528;p29">
              <a:extLst>
                <a:ext uri="{FF2B5EF4-FFF2-40B4-BE49-F238E27FC236}">
                  <a16:creationId xmlns:a16="http://schemas.microsoft.com/office/drawing/2014/main" id="{EB70D294-995D-4B79-A5E0-FBB773AF4C16}"/>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 name="Google Shape;5529;p29">
              <a:extLst>
                <a:ext uri="{FF2B5EF4-FFF2-40B4-BE49-F238E27FC236}">
                  <a16:creationId xmlns:a16="http://schemas.microsoft.com/office/drawing/2014/main" id="{0ACFB63E-987D-482A-BF28-8CF9FF5C7717}"/>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 name="Google Shape;5530;p29">
              <a:extLst>
                <a:ext uri="{FF2B5EF4-FFF2-40B4-BE49-F238E27FC236}">
                  <a16:creationId xmlns:a16="http://schemas.microsoft.com/office/drawing/2014/main" id="{6CA95FBA-774E-43CE-A3E9-42B5166574DD}"/>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 name="Google Shape;5531;p29">
              <a:extLst>
                <a:ext uri="{FF2B5EF4-FFF2-40B4-BE49-F238E27FC236}">
                  <a16:creationId xmlns:a16="http://schemas.microsoft.com/office/drawing/2014/main" id="{707CA4BA-A93F-4B67-AA91-ED597E71EF71}"/>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 name="Google Shape;5532;p29">
              <a:extLst>
                <a:ext uri="{FF2B5EF4-FFF2-40B4-BE49-F238E27FC236}">
                  <a16:creationId xmlns:a16="http://schemas.microsoft.com/office/drawing/2014/main" id="{BC82191F-D413-42D3-A753-2D875B6DDF4B}"/>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 name="Google Shape;5533;p29">
              <a:extLst>
                <a:ext uri="{FF2B5EF4-FFF2-40B4-BE49-F238E27FC236}">
                  <a16:creationId xmlns:a16="http://schemas.microsoft.com/office/drawing/2014/main" id="{D9BC8902-3BA4-41D6-9722-23B2A74ED20C}"/>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9" name="Google Shape;5534;p29">
              <a:extLst>
                <a:ext uri="{FF2B5EF4-FFF2-40B4-BE49-F238E27FC236}">
                  <a16:creationId xmlns:a16="http://schemas.microsoft.com/office/drawing/2014/main" id="{3B63A098-23E1-4E8C-BC6E-CD2E2B2DFC5D}"/>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 name="Google Shape;5535;p29">
              <a:extLst>
                <a:ext uri="{FF2B5EF4-FFF2-40B4-BE49-F238E27FC236}">
                  <a16:creationId xmlns:a16="http://schemas.microsoft.com/office/drawing/2014/main" id="{BDC78E16-4270-4862-88B7-82CE1209C34C}"/>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 name="Google Shape;5536;p29">
              <a:extLst>
                <a:ext uri="{FF2B5EF4-FFF2-40B4-BE49-F238E27FC236}">
                  <a16:creationId xmlns:a16="http://schemas.microsoft.com/office/drawing/2014/main" id="{4695215A-BF3F-4591-A714-C4589B70C284}"/>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 name="Google Shape;5537;p29">
              <a:extLst>
                <a:ext uri="{FF2B5EF4-FFF2-40B4-BE49-F238E27FC236}">
                  <a16:creationId xmlns:a16="http://schemas.microsoft.com/office/drawing/2014/main" id="{18D1D148-2D3F-455C-B813-59BD0EE046B5}"/>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 name="Google Shape;5538;p29">
              <a:extLst>
                <a:ext uri="{FF2B5EF4-FFF2-40B4-BE49-F238E27FC236}">
                  <a16:creationId xmlns:a16="http://schemas.microsoft.com/office/drawing/2014/main" id="{9A48C037-B224-462B-A444-2E595CE59786}"/>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 name="Google Shape;5539;p29">
              <a:extLst>
                <a:ext uri="{FF2B5EF4-FFF2-40B4-BE49-F238E27FC236}">
                  <a16:creationId xmlns:a16="http://schemas.microsoft.com/office/drawing/2014/main" id="{172ABDE2-AD2C-4069-BDA8-6A10DBF59BF9}"/>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 name="Google Shape;5540;p29">
              <a:extLst>
                <a:ext uri="{FF2B5EF4-FFF2-40B4-BE49-F238E27FC236}">
                  <a16:creationId xmlns:a16="http://schemas.microsoft.com/office/drawing/2014/main" id="{C2ECCA38-8833-4B54-8B91-E61D46BAE7E7}"/>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 name="Google Shape;5541;p29">
              <a:extLst>
                <a:ext uri="{FF2B5EF4-FFF2-40B4-BE49-F238E27FC236}">
                  <a16:creationId xmlns:a16="http://schemas.microsoft.com/office/drawing/2014/main" id="{A988B4BE-CF44-4C12-A1BA-D24B5D3748CA}"/>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 name="Google Shape;5542;p29">
              <a:extLst>
                <a:ext uri="{FF2B5EF4-FFF2-40B4-BE49-F238E27FC236}">
                  <a16:creationId xmlns:a16="http://schemas.microsoft.com/office/drawing/2014/main" id="{59C7BABD-7C4E-4563-80C3-D306F26606BD}"/>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 name="Google Shape;5543;p29">
              <a:extLst>
                <a:ext uri="{FF2B5EF4-FFF2-40B4-BE49-F238E27FC236}">
                  <a16:creationId xmlns:a16="http://schemas.microsoft.com/office/drawing/2014/main" id="{9D21F7B3-7F18-4B9E-8280-C937FEAF29E5}"/>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 name="Google Shape;5544;p29">
              <a:extLst>
                <a:ext uri="{FF2B5EF4-FFF2-40B4-BE49-F238E27FC236}">
                  <a16:creationId xmlns:a16="http://schemas.microsoft.com/office/drawing/2014/main" id="{FA1667F9-4E60-454E-94BE-FE0E4AF58BA0}"/>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 name="Google Shape;5545;p29">
              <a:extLst>
                <a:ext uri="{FF2B5EF4-FFF2-40B4-BE49-F238E27FC236}">
                  <a16:creationId xmlns:a16="http://schemas.microsoft.com/office/drawing/2014/main" id="{16B56D0B-50CF-46AB-B874-C5ABDD451388}"/>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 name="Google Shape;5546;p29">
              <a:extLst>
                <a:ext uri="{FF2B5EF4-FFF2-40B4-BE49-F238E27FC236}">
                  <a16:creationId xmlns:a16="http://schemas.microsoft.com/office/drawing/2014/main" id="{F6034BFC-EAA8-47F8-A9A4-E98DD561F33E}"/>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 name="Google Shape;5547;p29">
              <a:extLst>
                <a:ext uri="{FF2B5EF4-FFF2-40B4-BE49-F238E27FC236}">
                  <a16:creationId xmlns:a16="http://schemas.microsoft.com/office/drawing/2014/main" id="{C4C81B5F-3345-44E8-8765-49BF6EAAD5F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 name="Google Shape;5548;p29">
              <a:extLst>
                <a:ext uri="{FF2B5EF4-FFF2-40B4-BE49-F238E27FC236}">
                  <a16:creationId xmlns:a16="http://schemas.microsoft.com/office/drawing/2014/main" id="{6986F7BB-EE2F-42D5-ABF4-139F756645D8}"/>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 name="Google Shape;5549;p29">
              <a:extLst>
                <a:ext uri="{FF2B5EF4-FFF2-40B4-BE49-F238E27FC236}">
                  <a16:creationId xmlns:a16="http://schemas.microsoft.com/office/drawing/2014/main" id="{1462F69F-72F3-42DE-A124-79C8AE601DC0}"/>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 name="Google Shape;5550;p29">
              <a:extLst>
                <a:ext uri="{FF2B5EF4-FFF2-40B4-BE49-F238E27FC236}">
                  <a16:creationId xmlns:a16="http://schemas.microsoft.com/office/drawing/2014/main" id="{7C7445FA-CF2F-466A-AF52-7E3B4D24923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46" name="Google Shape;5551;p29">
            <a:extLst>
              <a:ext uri="{FF2B5EF4-FFF2-40B4-BE49-F238E27FC236}">
                <a16:creationId xmlns:a16="http://schemas.microsoft.com/office/drawing/2014/main" id="{71B50CD1-2F5B-470F-810F-2990494F3AF3}"/>
              </a:ext>
            </a:extLst>
          </p:cNvPr>
          <p:cNvGrpSpPr/>
          <p:nvPr/>
        </p:nvGrpSpPr>
        <p:grpSpPr>
          <a:xfrm>
            <a:off x="5667177" y="1965355"/>
            <a:ext cx="924613" cy="792521"/>
            <a:chOff x="753950" y="238125"/>
            <a:chExt cx="6111125" cy="5238075"/>
          </a:xfrm>
        </p:grpSpPr>
        <p:sp>
          <p:nvSpPr>
            <p:cNvPr id="147" name="Google Shape;5552;p29">
              <a:extLst>
                <a:ext uri="{FF2B5EF4-FFF2-40B4-BE49-F238E27FC236}">
                  <a16:creationId xmlns:a16="http://schemas.microsoft.com/office/drawing/2014/main" id="{731163DD-8A71-4CBC-94C2-77DB113622B2}"/>
                </a:ext>
              </a:extLst>
            </p:cNvPr>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8" name="Google Shape;5553;p29">
              <a:extLst>
                <a:ext uri="{FF2B5EF4-FFF2-40B4-BE49-F238E27FC236}">
                  <a16:creationId xmlns:a16="http://schemas.microsoft.com/office/drawing/2014/main" id="{15C4C71F-84BF-4CA1-9EF3-DD1761E74971}"/>
                </a:ext>
              </a:extLst>
            </p:cNvPr>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9" name="Google Shape;5554;p29">
              <a:extLst>
                <a:ext uri="{FF2B5EF4-FFF2-40B4-BE49-F238E27FC236}">
                  <a16:creationId xmlns:a16="http://schemas.microsoft.com/office/drawing/2014/main" id="{52BBC30A-957A-4913-B122-9C63D236790B}"/>
                </a:ext>
              </a:extLst>
            </p:cNvPr>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 name="Google Shape;5555;p29">
              <a:extLst>
                <a:ext uri="{FF2B5EF4-FFF2-40B4-BE49-F238E27FC236}">
                  <a16:creationId xmlns:a16="http://schemas.microsoft.com/office/drawing/2014/main" id="{366C05F1-F190-451C-AC4F-AE18EBD1A40B}"/>
                </a:ext>
              </a:extLst>
            </p:cNvPr>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 name="Google Shape;5556;p29">
              <a:extLst>
                <a:ext uri="{FF2B5EF4-FFF2-40B4-BE49-F238E27FC236}">
                  <a16:creationId xmlns:a16="http://schemas.microsoft.com/office/drawing/2014/main" id="{E2E20638-A2F9-4C1C-AD21-E608FF4DBABE}"/>
                </a:ext>
              </a:extLst>
            </p:cNvPr>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 name="Google Shape;5557;p29">
              <a:extLst>
                <a:ext uri="{FF2B5EF4-FFF2-40B4-BE49-F238E27FC236}">
                  <a16:creationId xmlns:a16="http://schemas.microsoft.com/office/drawing/2014/main" id="{4B172FA5-3849-4388-90DC-C4538E33B160}"/>
                </a:ext>
              </a:extLst>
            </p:cNvPr>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 name="Google Shape;5558;p29">
              <a:extLst>
                <a:ext uri="{FF2B5EF4-FFF2-40B4-BE49-F238E27FC236}">
                  <a16:creationId xmlns:a16="http://schemas.microsoft.com/office/drawing/2014/main" id="{5A0A2060-C973-41D3-92D3-274099E1EB4C}"/>
                </a:ext>
              </a:extLst>
            </p:cNvPr>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 name="Google Shape;5559;p29">
              <a:extLst>
                <a:ext uri="{FF2B5EF4-FFF2-40B4-BE49-F238E27FC236}">
                  <a16:creationId xmlns:a16="http://schemas.microsoft.com/office/drawing/2014/main" id="{F2645467-88ED-4318-B053-BF9CEED8B8FC}"/>
                </a:ext>
              </a:extLst>
            </p:cNvPr>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 name="Google Shape;5560;p29">
              <a:extLst>
                <a:ext uri="{FF2B5EF4-FFF2-40B4-BE49-F238E27FC236}">
                  <a16:creationId xmlns:a16="http://schemas.microsoft.com/office/drawing/2014/main" id="{F44A758B-EC7B-41F8-B207-D4000D651B71}"/>
                </a:ext>
              </a:extLst>
            </p:cNvPr>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 name="Google Shape;5561;p29">
              <a:extLst>
                <a:ext uri="{FF2B5EF4-FFF2-40B4-BE49-F238E27FC236}">
                  <a16:creationId xmlns:a16="http://schemas.microsoft.com/office/drawing/2014/main" id="{A1F1D94B-84DE-4613-AA04-0CE9BFCD41B5}"/>
                </a:ext>
              </a:extLst>
            </p:cNvPr>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 name="Google Shape;5562;p29">
              <a:extLst>
                <a:ext uri="{FF2B5EF4-FFF2-40B4-BE49-F238E27FC236}">
                  <a16:creationId xmlns:a16="http://schemas.microsoft.com/office/drawing/2014/main" id="{D70B4DA5-BF76-4FDB-8E79-C211E2C54A01}"/>
                </a:ext>
              </a:extLst>
            </p:cNvPr>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 name="Google Shape;5563;p29">
              <a:extLst>
                <a:ext uri="{FF2B5EF4-FFF2-40B4-BE49-F238E27FC236}">
                  <a16:creationId xmlns:a16="http://schemas.microsoft.com/office/drawing/2014/main" id="{AA5C7D3C-892B-4CA1-A42E-53DD6018B3F9}"/>
                </a:ext>
              </a:extLst>
            </p:cNvPr>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 name="Google Shape;5564;p29">
              <a:extLst>
                <a:ext uri="{FF2B5EF4-FFF2-40B4-BE49-F238E27FC236}">
                  <a16:creationId xmlns:a16="http://schemas.microsoft.com/office/drawing/2014/main" id="{566A63A5-1C72-426D-8CBC-B8F7FDEDF0A2}"/>
                </a:ext>
              </a:extLst>
            </p:cNvPr>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5565;p29">
              <a:extLst>
                <a:ext uri="{FF2B5EF4-FFF2-40B4-BE49-F238E27FC236}">
                  <a16:creationId xmlns:a16="http://schemas.microsoft.com/office/drawing/2014/main" id="{F921EDD3-D355-4546-AF75-FF36897F1841}"/>
                </a:ext>
              </a:extLst>
            </p:cNvPr>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 name="Google Shape;5566;p29">
              <a:extLst>
                <a:ext uri="{FF2B5EF4-FFF2-40B4-BE49-F238E27FC236}">
                  <a16:creationId xmlns:a16="http://schemas.microsoft.com/office/drawing/2014/main" id="{9D7D3292-5DB7-46E4-A3B6-10897B5EEBE0}"/>
                </a:ext>
              </a:extLst>
            </p:cNvPr>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2" name="Google Shape;5567;p29">
              <a:extLst>
                <a:ext uri="{FF2B5EF4-FFF2-40B4-BE49-F238E27FC236}">
                  <a16:creationId xmlns:a16="http://schemas.microsoft.com/office/drawing/2014/main" id="{636ECC82-7E70-4CD8-AC38-F88873523694}"/>
                </a:ext>
              </a:extLst>
            </p:cNvPr>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 name="Google Shape;5568;p29">
              <a:extLst>
                <a:ext uri="{FF2B5EF4-FFF2-40B4-BE49-F238E27FC236}">
                  <a16:creationId xmlns:a16="http://schemas.microsoft.com/office/drawing/2014/main" id="{1F2C75E1-1B8E-4326-9B43-71A7824F572B}"/>
                </a:ext>
              </a:extLst>
            </p:cNvPr>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 name="Google Shape;5569;p29">
              <a:extLst>
                <a:ext uri="{FF2B5EF4-FFF2-40B4-BE49-F238E27FC236}">
                  <a16:creationId xmlns:a16="http://schemas.microsoft.com/office/drawing/2014/main" id="{9F122486-162D-43A6-B806-826544250E94}"/>
                </a:ext>
              </a:extLst>
            </p:cNvPr>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 name="Google Shape;5570;p29">
              <a:extLst>
                <a:ext uri="{FF2B5EF4-FFF2-40B4-BE49-F238E27FC236}">
                  <a16:creationId xmlns:a16="http://schemas.microsoft.com/office/drawing/2014/main" id="{6A7C0E1C-1AF4-4909-ADBF-329734DE5658}"/>
                </a:ext>
              </a:extLst>
            </p:cNvPr>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 name="Google Shape;5571;p29">
              <a:extLst>
                <a:ext uri="{FF2B5EF4-FFF2-40B4-BE49-F238E27FC236}">
                  <a16:creationId xmlns:a16="http://schemas.microsoft.com/office/drawing/2014/main" id="{E3C87C08-416A-48DF-8E4F-EF63FB6EDAD8}"/>
                </a:ext>
              </a:extLst>
            </p:cNvPr>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 name="Google Shape;5572;p29">
              <a:extLst>
                <a:ext uri="{FF2B5EF4-FFF2-40B4-BE49-F238E27FC236}">
                  <a16:creationId xmlns:a16="http://schemas.microsoft.com/office/drawing/2014/main" id="{72D9457C-471B-4596-9FE6-0D63748F9796}"/>
                </a:ext>
              </a:extLst>
            </p:cNvPr>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5573;p29">
              <a:extLst>
                <a:ext uri="{FF2B5EF4-FFF2-40B4-BE49-F238E27FC236}">
                  <a16:creationId xmlns:a16="http://schemas.microsoft.com/office/drawing/2014/main" id="{7818677B-EEF9-4C97-90DD-4A5E69D7A8F9}"/>
                </a:ext>
              </a:extLst>
            </p:cNvPr>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 name="Google Shape;5574;p29">
              <a:extLst>
                <a:ext uri="{FF2B5EF4-FFF2-40B4-BE49-F238E27FC236}">
                  <a16:creationId xmlns:a16="http://schemas.microsoft.com/office/drawing/2014/main" id="{FD32CFE7-9C4F-4BF0-B3B9-E251C1CFDAE4}"/>
                </a:ext>
              </a:extLst>
            </p:cNvPr>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5575;p29">
              <a:extLst>
                <a:ext uri="{FF2B5EF4-FFF2-40B4-BE49-F238E27FC236}">
                  <a16:creationId xmlns:a16="http://schemas.microsoft.com/office/drawing/2014/main" id="{2256F4B7-466D-40CA-9D2D-19ED5247B55B}"/>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5576;p29">
              <a:extLst>
                <a:ext uri="{FF2B5EF4-FFF2-40B4-BE49-F238E27FC236}">
                  <a16:creationId xmlns:a16="http://schemas.microsoft.com/office/drawing/2014/main" id="{D9F84D96-E9EB-44C6-8E0A-964D6D1C545F}"/>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 name="Google Shape;5577;p29">
              <a:extLst>
                <a:ext uri="{FF2B5EF4-FFF2-40B4-BE49-F238E27FC236}">
                  <a16:creationId xmlns:a16="http://schemas.microsoft.com/office/drawing/2014/main" id="{D78A4CD4-CF44-4B7A-AA60-8C47B040DD7D}"/>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5578;p29">
              <a:extLst>
                <a:ext uri="{FF2B5EF4-FFF2-40B4-BE49-F238E27FC236}">
                  <a16:creationId xmlns:a16="http://schemas.microsoft.com/office/drawing/2014/main" id="{CCB18488-709D-4512-8DE4-E8193610469D}"/>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910822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grpSp>
        <p:nvGrpSpPr>
          <p:cNvPr id="7" name="组合 6">
            <a:extLst>
              <a:ext uri="{FF2B5EF4-FFF2-40B4-BE49-F238E27FC236}">
                <a16:creationId xmlns:a16="http://schemas.microsoft.com/office/drawing/2014/main" id="{EF31DB36-FD3E-4D50-ABE9-6A423910ED40}"/>
              </a:ext>
            </a:extLst>
          </p:cNvPr>
          <p:cNvGrpSpPr/>
          <p:nvPr/>
        </p:nvGrpSpPr>
        <p:grpSpPr>
          <a:xfrm>
            <a:off x="765603" y="2559955"/>
            <a:ext cx="6955997" cy="3590076"/>
            <a:chOff x="697870" y="2513027"/>
            <a:chExt cx="7084055" cy="3668109"/>
          </a:xfrm>
        </p:grpSpPr>
        <p:pic>
          <p:nvPicPr>
            <p:cNvPr id="26" name="图片 25">
              <a:extLst>
                <a:ext uri="{FF2B5EF4-FFF2-40B4-BE49-F238E27FC236}">
                  <a16:creationId xmlns:a16="http://schemas.microsoft.com/office/drawing/2014/main" id="{B6E6AE0D-ADB3-4E6A-BCA5-16EC12FF18BD}"/>
                </a:ext>
              </a:extLst>
            </p:cNvPr>
            <p:cNvPicPr>
              <a:picLocks noChangeAspect="1"/>
            </p:cNvPicPr>
            <p:nvPr/>
          </p:nvPicPr>
          <p:blipFill>
            <a:blip r:embed="rId3"/>
            <a:stretch>
              <a:fillRect/>
            </a:stretch>
          </p:blipFill>
          <p:spPr>
            <a:xfrm>
              <a:off x="3121746" y="2639182"/>
              <a:ext cx="1751941" cy="810852"/>
            </a:xfrm>
            <a:prstGeom prst="rect">
              <a:avLst/>
            </a:prstGeom>
          </p:spPr>
        </p:pic>
        <p:pic>
          <p:nvPicPr>
            <p:cNvPr id="31" name="图片 30">
              <a:extLst>
                <a:ext uri="{FF2B5EF4-FFF2-40B4-BE49-F238E27FC236}">
                  <a16:creationId xmlns:a16="http://schemas.microsoft.com/office/drawing/2014/main" id="{9EC74E8A-745E-4DCA-A9F2-B2E049FB2F60}"/>
                </a:ext>
              </a:extLst>
            </p:cNvPr>
            <p:cNvPicPr>
              <a:picLocks noChangeAspect="1"/>
            </p:cNvPicPr>
            <p:nvPr/>
          </p:nvPicPr>
          <p:blipFill>
            <a:blip r:embed="rId4"/>
            <a:stretch>
              <a:fillRect/>
            </a:stretch>
          </p:blipFill>
          <p:spPr>
            <a:xfrm>
              <a:off x="4503960" y="5248651"/>
              <a:ext cx="1741038" cy="878510"/>
            </a:xfrm>
            <a:prstGeom prst="rect">
              <a:avLst/>
            </a:prstGeom>
          </p:spPr>
        </p:pic>
        <p:sp>
          <p:nvSpPr>
            <p:cNvPr id="35" name="Google Shape;5739;p34">
              <a:extLst>
                <a:ext uri="{FF2B5EF4-FFF2-40B4-BE49-F238E27FC236}">
                  <a16:creationId xmlns:a16="http://schemas.microsoft.com/office/drawing/2014/main" id="{74D34E87-D065-4EF4-B2AE-718BAC590BA2}"/>
                </a:ext>
              </a:extLst>
            </p:cNvPr>
            <p:cNvSpPr txBox="1">
              <a:spLocks/>
            </p:cNvSpPr>
            <p:nvPr/>
          </p:nvSpPr>
          <p:spPr>
            <a:xfrm>
              <a:off x="1839067" y="4691990"/>
              <a:ext cx="1916665" cy="431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buClr>
                  <a:schemeClr val="dk1"/>
                </a:buClr>
                <a:buSzPts val="1100"/>
              </a:pPr>
              <a:r>
                <a:rPr lang="en-US" altLang="zh-CN" sz="1200" dirty="0"/>
                <a:t>2. </a:t>
              </a:r>
              <a:r>
                <a:rPr lang="ja-JP" altLang="en-US" sz="1200" dirty="0"/>
                <a:t>スプリングダンピングで現在の速度を計算する</a:t>
              </a:r>
              <a:endParaRPr lang="zh-CN" altLang="en-US" sz="1200" dirty="0"/>
            </a:p>
          </p:txBody>
        </p:sp>
        <p:sp>
          <p:nvSpPr>
            <p:cNvPr id="36" name="Google Shape;5739;p34">
              <a:extLst>
                <a:ext uri="{FF2B5EF4-FFF2-40B4-BE49-F238E27FC236}">
                  <a16:creationId xmlns:a16="http://schemas.microsoft.com/office/drawing/2014/main" id="{8B071440-CCC8-4F7E-BE21-7C4CF8F66630}"/>
                </a:ext>
              </a:extLst>
            </p:cNvPr>
            <p:cNvSpPr txBox="1">
              <a:spLocks/>
            </p:cNvSpPr>
            <p:nvPr/>
          </p:nvSpPr>
          <p:spPr>
            <a:xfrm>
              <a:off x="2897631" y="3513361"/>
              <a:ext cx="2362009" cy="448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buClr>
                  <a:schemeClr val="dk1"/>
                </a:buClr>
                <a:buSzPts val="1100"/>
              </a:pPr>
              <a:r>
                <a:rPr lang="en-US" altLang="zh-CN" sz="1200" dirty="0"/>
                <a:t>3. Gradient Band</a:t>
              </a:r>
              <a:r>
                <a:rPr lang="zh-CN" altLang="en-US" sz="1200" dirty="0"/>
                <a:t>補間</a:t>
              </a:r>
              <a:r>
                <a:rPr lang="ja-JP" altLang="en-US" sz="1200" dirty="0"/>
                <a:t>を使用して、ブレンドのウェイトを計算する</a:t>
              </a:r>
              <a:endParaRPr lang="zh-CN" altLang="en-US" sz="1200" dirty="0"/>
            </a:p>
          </p:txBody>
        </p:sp>
        <p:sp>
          <p:nvSpPr>
            <p:cNvPr id="37" name="Google Shape;5739;p34">
              <a:extLst>
                <a:ext uri="{FF2B5EF4-FFF2-40B4-BE49-F238E27FC236}">
                  <a16:creationId xmlns:a16="http://schemas.microsoft.com/office/drawing/2014/main" id="{00294958-336F-4512-8415-4A40ACCF76F0}"/>
                </a:ext>
              </a:extLst>
            </p:cNvPr>
            <p:cNvSpPr txBox="1">
              <a:spLocks/>
            </p:cNvSpPr>
            <p:nvPr/>
          </p:nvSpPr>
          <p:spPr>
            <a:xfrm>
              <a:off x="5588985" y="3503205"/>
              <a:ext cx="2070841" cy="4107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buClr>
                  <a:schemeClr val="dk1"/>
                </a:buClr>
                <a:buSzPts val="1100"/>
              </a:pPr>
              <a:r>
                <a:rPr lang="en-US" altLang="zh-CN" sz="1200" dirty="0"/>
                <a:t>5. </a:t>
              </a:r>
              <a:r>
                <a:rPr lang="ja-JP" altLang="en-US" sz="1200" dirty="0"/>
                <a:t>ルートオフセットを計算し、最終結果を取得する</a:t>
              </a:r>
              <a:endParaRPr lang="en-US" altLang="zh-CN" sz="1200" dirty="0"/>
            </a:p>
            <a:p>
              <a:pPr marL="0" indent="0" algn="l">
                <a:buClr>
                  <a:schemeClr val="dk1"/>
                </a:buClr>
                <a:buSzPts val="1100"/>
              </a:pPr>
              <a:endParaRPr lang="en-US" altLang="zh-CN" sz="1400" dirty="0"/>
            </a:p>
            <a:p>
              <a:pPr marL="0" indent="0" algn="l">
                <a:buClr>
                  <a:schemeClr val="dk1"/>
                </a:buClr>
                <a:buSzPts val="1100"/>
              </a:pPr>
              <a:endParaRPr lang="zh-CN" altLang="en-US" sz="1400" dirty="0"/>
            </a:p>
          </p:txBody>
        </p:sp>
        <p:sp>
          <p:nvSpPr>
            <p:cNvPr id="38" name="Google Shape;5739;p34">
              <a:extLst>
                <a:ext uri="{FF2B5EF4-FFF2-40B4-BE49-F238E27FC236}">
                  <a16:creationId xmlns:a16="http://schemas.microsoft.com/office/drawing/2014/main" id="{AD070D8C-10DF-4B45-A74B-8238E4B827DA}"/>
                </a:ext>
              </a:extLst>
            </p:cNvPr>
            <p:cNvSpPr txBox="1">
              <a:spLocks/>
            </p:cNvSpPr>
            <p:nvPr/>
          </p:nvSpPr>
          <p:spPr>
            <a:xfrm>
              <a:off x="4408710" y="4686501"/>
              <a:ext cx="1916659" cy="463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buClr>
                  <a:schemeClr val="dk1"/>
                </a:buClr>
                <a:buSzPts val="1100"/>
              </a:pPr>
              <a:r>
                <a:rPr lang="en-US" altLang="zh-CN" sz="1200" dirty="0"/>
                <a:t>4. Increment </a:t>
              </a:r>
              <a:r>
                <a:rPr lang="en-US" altLang="zh-CN" sz="1200" dirty="0" err="1"/>
                <a:t>Timewarping</a:t>
              </a:r>
              <a:r>
                <a:rPr lang="ja-JP" altLang="en-US" sz="1200" dirty="0"/>
                <a:t>を使用してブレンドする</a:t>
              </a:r>
              <a:endParaRPr lang="en-US" altLang="zh-CN" sz="1200" dirty="0"/>
            </a:p>
            <a:p>
              <a:pPr marL="0" indent="0" algn="l">
                <a:buClr>
                  <a:schemeClr val="dk1"/>
                </a:buClr>
                <a:buSzPts val="1100"/>
              </a:pPr>
              <a:endParaRPr lang="en-US" altLang="zh-CN" sz="1400" dirty="0"/>
            </a:p>
            <a:p>
              <a:pPr marL="0" indent="0" algn="l">
                <a:buClr>
                  <a:schemeClr val="dk1"/>
                </a:buClr>
                <a:buSzPts val="1100"/>
              </a:pPr>
              <a:endParaRPr lang="zh-CN" altLang="en-US" sz="1400" dirty="0"/>
            </a:p>
          </p:txBody>
        </p:sp>
        <p:sp>
          <p:nvSpPr>
            <p:cNvPr id="39" name="Google Shape;5739;p34">
              <a:extLst>
                <a:ext uri="{FF2B5EF4-FFF2-40B4-BE49-F238E27FC236}">
                  <a16:creationId xmlns:a16="http://schemas.microsoft.com/office/drawing/2014/main" id="{D8BC2A34-A92E-4A1D-A366-892DFE233318}"/>
                </a:ext>
              </a:extLst>
            </p:cNvPr>
            <p:cNvSpPr txBox="1">
              <a:spLocks/>
            </p:cNvSpPr>
            <p:nvPr/>
          </p:nvSpPr>
          <p:spPr>
            <a:xfrm>
              <a:off x="697870" y="3506757"/>
              <a:ext cx="1842509" cy="4735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buClr>
                  <a:schemeClr val="dk1"/>
                </a:buClr>
                <a:buSzPts val="1100"/>
              </a:pPr>
              <a:r>
                <a:rPr lang="en-US" altLang="zh-CN" sz="1200" dirty="0"/>
                <a:t>1. </a:t>
              </a:r>
              <a:r>
                <a:rPr lang="ja-JP" altLang="en-US" sz="1200" dirty="0"/>
                <a:t>ユーザー入力から目標速度を計算する</a:t>
              </a:r>
              <a:endParaRPr lang="en-US" altLang="zh-CN" sz="1200" dirty="0"/>
            </a:p>
          </p:txBody>
        </p:sp>
        <p:pic>
          <p:nvPicPr>
            <p:cNvPr id="15" name="图片 14">
              <a:extLst>
                <a:ext uri="{FF2B5EF4-FFF2-40B4-BE49-F238E27FC236}">
                  <a16:creationId xmlns:a16="http://schemas.microsoft.com/office/drawing/2014/main" id="{279F0C15-0AB0-4584-9B3F-0972373E6FDE}"/>
                </a:ext>
              </a:extLst>
            </p:cNvPr>
            <p:cNvPicPr>
              <a:picLocks noChangeAspect="1"/>
            </p:cNvPicPr>
            <p:nvPr/>
          </p:nvPicPr>
          <p:blipFill>
            <a:blip r:embed="rId5"/>
            <a:stretch>
              <a:fillRect/>
            </a:stretch>
          </p:blipFill>
          <p:spPr>
            <a:xfrm>
              <a:off x="5708703" y="2513027"/>
              <a:ext cx="1714019" cy="1020746"/>
            </a:xfrm>
            <a:prstGeom prst="rect">
              <a:avLst/>
            </a:prstGeom>
          </p:spPr>
        </p:pic>
        <p:pic>
          <p:nvPicPr>
            <p:cNvPr id="17" name="图片 16">
              <a:extLst>
                <a:ext uri="{FF2B5EF4-FFF2-40B4-BE49-F238E27FC236}">
                  <a16:creationId xmlns:a16="http://schemas.microsoft.com/office/drawing/2014/main" id="{AB9A233E-6140-466B-AAF0-29BC99C9D2B1}"/>
                </a:ext>
              </a:extLst>
            </p:cNvPr>
            <p:cNvPicPr>
              <a:picLocks noChangeAspect="1"/>
            </p:cNvPicPr>
            <p:nvPr/>
          </p:nvPicPr>
          <p:blipFill>
            <a:blip r:embed="rId6"/>
            <a:stretch>
              <a:fillRect/>
            </a:stretch>
          </p:blipFill>
          <p:spPr>
            <a:xfrm>
              <a:off x="2005765" y="5337695"/>
              <a:ext cx="1561526" cy="843441"/>
            </a:xfrm>
            <a:prstGeom prst="rect">
              <a:avLst/>
            </a:prstGeom>
          </p:spPr>
        </p:pic>
        <p:cxnSp>
          <p:nvCxnSpPr>
            <p:cNvPr id="85" name="Google Shape;7062;p50">
              <a:extLst>
                <a:ext uri="{FF2B5EF4-FFF2-40B4-BE49-F238E27FC236}">
                  <a16:creationId xmlns:a16="http://schemas.microsoft.com/office/drawing/2014/main" id="{BC8D1D5C-BCAB-4D65-B063-C8E2473A161C}"/>
                </a:ext>
              </a:extLst>
            </p:cNvPr>
            <p:cNvCxnSpPr>
              <a:cxnSpLocks/>
            </p:cNvCxnSpPr>
            <p:nvPr/>
          </p:nvCxnSpPr>
          <p:spPr>
            <a:xfrm>
              <a:off x="1121560" y="4342273"/>
              <a:ext cx="6660365" cy="0"/>
            </a:xfrm>
            <a:prstGeom prst="straightConnector1">
              <a:avLst/>
            </a:prstGeom>
            <a:noFill/>
            <a:ln w="28575" cap="flat" cmpd="sng">
              <a:solidFill>
                <a:schemeClr val="accent2"/>
              </a:solidFill>
              <a:prstDash val="solid"/>
              <a:round/>
              <a:headEnd type="none" w="med" len="med"/>
              <a:tailEnd type="triangle" w="med" len="med"/>
            </a:ln>
          </p:spPr>
        </p:cxnSp>
        <p:cxnSp>
          <p:nvCxnSpPr>
            <p:cNvPr id="86" name="Google Shape;7125;p50">
              <a:extLst>
                <a:ext uri="{FF2B5EF4-FFF2-40B4-BE49-F238E27FC236}">
                  <a16:creationId xmlns:a16="http://schemas.microsoft.com/office/drawing/2014/main" id="{B9BD402C-4904-4352-AB15-EF85F0AAFB0E}"/>
                </a:ext>
              </a:extLst>
            </p:cNvPr>
            <p:cNvCxnSpPr>
              <a:cxnSpLocks/>
            </p:cNvCxnSpPr>
            <p:nvPr/>
          </p:nvCxnSpPr>
          <p:spPr>
            <a:xfrm flipH="1">
              <a:off x="1609915" y="4046461"/>
              <a:ext cx="805" cy="296842"/>
            </a:xfrm>
            <a:prstGeom prst="straightConnector1">
              <a:avLst/>
            </a:prstGeom>
            <a:noFill/>
            <a:ln w="19050" cap="flat" cmpd="sng">
              <a:solidFill>
                <a:schemeClr val="accent4"/>
              </a:solidFill>
              <a:prstDash val="solid"/>
              <a:round/>
              <a:headEnd type="oval" w="med" len="med"/>
              <a:tailEnd type="none" w="med" len="med"/>
            </a:ln>
          </p:spPr>
        </p:cxnSp>
        <p:cxnSp>
          <p:nvCxnSpPr>
            <p:cNvPr id="88" name="Google Shape;7130;p50">
              <a:extLst>
                <a:ext uri="{FF2B5EF4-FFF2-40B4-BE49-F238E27FC236}">
                  <a16:creationId xmlns:a16="http://schemas.microsoft.com/office/drawing/2014/main" id="{5C96E8FA-0127-4227-B26E-CBF8240DC197}"/>
                </a:ext>
              </a:extLst>
            </p:cNvPr>
            <p:cNvCxnSpPr>
              <a:cxnSpLocks/>
            </p:cNvCxnSpPr>
            <p:nvPr/>
          </p:nvCxnSpPr>
          <p:spPr>
            <a:xfrm flipV="1">
              <a:off x="2786528" y="4360836"/>
              <a:ext cx="0" cy="293948"/>
            </a:xfrm>
            <a:prstGeom prst="straightConnector1">
              <a:avLst/>
            </a:prstGeom>
            <a:noFill/>
            <a:ln w="19050" cap="flat" cmpd="sng">
              <a:solidFill>
                <a:schemeClr val="accent1"/>
              </a:solidFill>
              <a:prstDash val="solid"/>
              <a:round/>
              <a:headEnd type="oval" w="med" len="med"/>
              <a:tailEnd type="none" w="med" len="med"/>
            </a:ln>
          </p:spPr>
        </p:cxnSp>
        <p:cxnSp>
          <p:nvCxnSpPr>
            <p:cNvPr id="94" name="Google Shape;7125;p50">
              <a:extLst>
                <a:ext uri="{FF2B5EF4-FFF2-40B4-BE49-F238E27FC236}">
                  <a16:creationId xmlns:a16="http://schemas.microsoft.com/office/drawing/2014/main" id="{F6098816-057A-4963-9B4A-F892FAD09D6F}"/>
                </a:ext>
              </a:extLst>
            </p:cNvPr>
            <p:cNvCxnSpPr>
              <a:cxnSpLocks/>
            </p:cNvCxnSpPr>
            <p:nvPr/>
          </p:nvCxnSpPr>
          <p:spPr>
            <a:xfrm flipH="1">
              <a:off x="3997717" y="4045431"/>
              <a:ext cx="805" cy="296842"/>
            </a:xfrm>
            <a:prstGeom prst="straightConnector1">
              <a:avLst/>
            </a:prstGeom>
            <a:noFill/>
            <a:ln w="19050" cap="flat" cmpd="sng">
              <a:solidFill>
                <a:schemeClr val="accent4"/>
              </a:solidFill>
              <a:prstDash val="solid"/>
              <a:round/>
              <a:headEnd type="oval" w="med" len="med"/>
              <a:tailEnd type="none" w="med" len="med"/>
            </a:ln>
          </p:spPr>
        </p:cxnSp>
        <p:cxnSp>
          <p:nvCxnSpPr>
            <p:cNvPr id="95" name="Google Shape;7125;p50">
              <a:extLst>
                <a:ext uri="{FF2B5EF4-FFF2-40B4-BE49-F238E27FC236}">
                  <a16:creationId xmlns:a16="http://schemas.microsoft.com/office/drawing/2014/main" id="{2CF5D1E0-C4D6-41A7-9D12-21573EAAB524}"/>
                </a:ext>
              </a:extLst>
            </p:cNvPr>
            <p:cNvCxnSpPr>
              <a:cxnSpLocks/>
            </p:cNvCxnSpPr>
            <p:nvPr/>
          </p:nvCxnSpPr>
          <p:spPr>
            <a:xfrm flipH="1">
              <a:off x="6624406" y="4050587"/>
              <a:ext cx="805" cy="296842"/>
            </a:xfrm>
            <a:prstGeom prst="straightConnector1">
              <a:avLst/>
            </a:prstGeom>
            <a:noFill/>
            <a:ln w="19050" cap="flat" cmpd="sng">
              <a:solidFill>
                <a:schemeClr val="accent4"/>
              </a:solidFill>
              <a:prstDash val="solid"/>
              <a:round/>
              <a:headEnd type="oval" w="med" len="med"/>
              <a:tailEnd type="none" w="med" len="med"/>
            </a:ln>
          </p:spPr>
        </p:cxnSp>
        <p:cxnSp>
          <p:nvCxnSpPr>
            <p:cNvPr id="97" name="Google Shape;7130;p50">
              <a:extLst>
                <a:ext uri="{FF2B5EF4-FFF2-40B4-BE49-F238E27FC236}">
                  <a16:creationId xmlns:a16="http://schemas.microsoft.com/office/drawing/2014/main" id="{05918177-4309-403E-B1F2-18028FFAA60C}"/>
                </a:ext>
              </a:extLst>
            </p:cNvPr>
            <p:cNvCxnSpPr>
              <a:cxnSpLocks/>
            </p:cNvCxnSpPr>
            <p:nvPr/>
          </p:nvCxnSpPr>
          <p:spPr>
            <a:xfrm flipV="1">
              <a:off x="5374480" y="4359806"/>
              <a:ext cx="0" cy="293948"/>
            </a:xfrm>
            <a:prstGeom prst="straightConnector1">
              <a:avLst/>
            </a:prstGeom>
            <a:noFill/>
            <a:ln w="19050" cap="flat" cmpd="sng">
              <a:solidFill>
                <a:schemeClr val="accent1"/>
              </a:solidFill>
              <a:prstDash val="solid"/>
              <a:round/>
              <a:headEnd type="oval" w="med" len="med"/>
              <a:tailEnd type="none" w="med" len="med"/>
            </a:ln>
          </p:spPr>
        </p:cxnSp>
        <p:grpSp>
          <p:nvGrpSpPr>
            <p:cNvPr id="98" name="Google Shape;9835;p52">
              <a:extLst>
                <a:ext uri="{FF2B5EF4-FFF2-40B4-BE49-F238E27FC236}">
                  <a16:creationId xmlns:a16="http://schemas.microsoft.com/office/drawing/2014/main" id="{A7FA8D59-A0C7-45D9-83C1-70D247CA7796}"/>
                </a:ext>
              </a:extLst>
            </p:cNvPr>
            <p:cNvGrpSpPr/>
            <p:nvPr/>
          </p:nvGrpSpPr>
          <p:grpSpPr>
            <a:xfrm>
              <a:off x="1078224" y="2701897"/>
              <a:ext cx="824095" cy="664616"/>
              <a:chOff x="3338952" y="1290190"/>
              <a:chExt cx="1021829" cy="860690"/>
            </a:xfrm>
          </p:grpSpPr>
          <p:sp>
            <p:nvSpPr>
              <p:cNvPr id="99" name="Google Shape;9836;p52">
                <a:extLst>
                  <a:ext uri="{FF2B5EF4-FFF2-40B4-BE49-F238E27FC236}">
                    <a16:creationId xmlns:a16="http://schemas.microsoft.com/office/drawing/2014/main" id="{09902029-C888-4E29-B2CC-57882594E939}"/>
                  </a:ext>
                </a:extLst>
              </p:cNvPr>
              <p:cNvSpPr/>
              <p:nvPr/>
            </p:nvSpPr>
            <p:spPr>
              <a:xfrm>
                <a:off x="4252239" y="2042307"/>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0" name="Google Shape;9837;p52">
                <a:extLst>
                  <a:ext uri="{FF2B5EF4-FFF2-40B4-BE49-F238E27FC236}">
                    <a16:creationId xmlns:a16="http://schemas.microsoft.com/office/drawing/2014/main" id="{EB2FBC82-AEB2-415D-8690-D4AC90731509}"/>
                  </a:ext>
                </a:extLst>
              </p:cNvPr>
              <p:cNvSpPr/>
              <p:nvPr/>
            </p:nvSpPr>
            <p:spPr>
              <a:xfrm>
                <a:off x="4252239" y="1988604"/>
                <a:ext cx="54855" cy="54808"/>
              </a:xfrm>
              <a:custGeom>
                <a:avLst/>
                <a:gdLst/>
                <a:ahLst/>
                <a:cxnLst/>
                <a:rect l="l" t="t" r="r" b="b"/>
                <a:pathLst>
                  <a:path w="3522" h="3519" extrusionOk="0">
                    <a:moveTo>
                      <a:pt x="1" y="1"/>
                    </a:moveTo>
                    <a:lnTo>
                      <a:pt x="1"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1" name="Google Shape;9838;p52">
                <a:extLst>
                  <a:ext uri="{FF2B5EF4-FFF2-40B4-BE49-F238E27FC236}">
                    <a16:creationId xmlns:a16="http://schemas.microsoft.com/office/drawing/2014/main" id="{1966C4A3-2EC9-4598-8FD5-DF811A813902}"/>
                  </a:ext>
                </a:extLst>
              </p:cNvPr>
              <p:cNvSpPr/>
              <p:nvPr/>
            </p:nvSpPr>
            <p:spPr>
              <a:xfrm>
                <a:off x="4252239" y="1934871"/>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2" name="Google Shape;9839;p52">
                <a:extLst>
                  <a:ext uri="{FF2B5EF4-FFF2-40B4-BE49-F238E27FC236}">
                    <a16:creationId xmlns:a16="http://schemas.microsoft.com/office/drawing/2014/main" id="{E4330DDA-7FA7-49E2-839E-5258E9E2F445}"/>
                  </a:ext>
                </a:extLst>
              </p:cNvPr>
              <p:cNvSpPr/>
              <p:nvPr/>
            </p:nvSpPr>
            <p:spPr>
              <a:xfrm>
                <a:off x="4252784" y="1935416"/>
                <a:ext cx="53765" cy="53765"/>
              </a:xfrm>
              <a:custGeom>
                <a:avLst/>
                <a:gdLst/>
                <a:ahLst/>
                <a:cxnLst/>
                <a:rect l="l" t="t" r="r" b="b"/>
                <a:pathLst>
                  <a:path w="3452" h="3452" extrusionOk="0">
                    <a:moveTo>
                      <a:pt x="0" y="0"/>
                    </a:moveTo>
                    <a:lnTo>
                      <a:pt x="0" y="3452"/>
                    </a:lnTo>
                    <a:lnTo>
                      <a:pt x="3452" y="3452"/>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3" name="Google Shape;9840;p52">
                <a:extLst>
                  <a:ext uri="{FF2B5EF4-FFF2-40B4-BE49-F238E27FC236}">
                    <a16:creationId xmlns:a16="http://schemas.microsoft.com/office/drawing/2014/main" id="{C5EC0FB4-DD67-4DAD-A0C8-9D114D945EF1}"/>
                  </a:ext>
                </a:extLst>
              </p:cNvPr>
              <p:cNvSpPr/>
              <p:nvPr/>
            </p:nvSpPr>
            <p:spPr>
              <a:xfrm>
                <a:off x="4198505" y="2042307"/>
                <a:ext cx="54840" cy="54840"/>
              </a:xfrm>
              <a:custGeom>
                <a:avLst/>
                <a:gdLst/>
                <a:ahLst/>
                <a:cxnLst/>
                <a:rect l="l" t="t" r="r" b="b"/>
                <a:pathLst>
                  <a:path w="3521"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4" name="Google Shape;9841;p52">
                <a:extLst>
                  <a:ext uri="{FF2B5EF4-FFF2-40B4-BE49-F238E27FC236}">
                    <a16:creationId xmlns:a16="http://schemas.microsoft.com/office/drawing/2014/main" id="{2258891E-1EA8-42AD-9FC2-C29D576A795A}"/>
                  </a:ext>
                </a:extLst>
              </p:cNvPr>
              <p:cNvSpPr/>
              <p:nvPr/>
            </p:nvSpPr>
            <p:spPr>
              <a:xfrm>
                <a:off x="4198505" y="1988604"/>
                <a:ext cx="54840" cy="54808"/>
              </a:xfrm>
              <a:custGeom>
                <a:avLst/>
                <a:gdLst/>
                <a:ahLst/>
                <a:cxnLst/>
                <a:rect l="l" t="t" r="r" b="b"/>
                <a:pathLst>
                  <a:path w="3521" h="3519" extrusionOk="0">
                    <a:moveTo>
                      <a:pt x="1" y="1"/>
                    </a:moveTo>
                    <a:lnTo>
                      <a:pt x="1"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5" name="Google Shape;9842;p52">
                <a:extLst>
                  <a:ext uri="{FF2B5EF4-FFF2-40B4-BE49-F238E27FC236}">
                    <a16:creationId xmlns:a16="http://schemas.microsoft.com/office/drawing/2014/main" id="{4E489264-3C3B-42C9-9981-B7A587B33D87}"/>
                  </a:ext>
                </a:extLst>
              </p:cNvPr>
              <p:cNvSpPr/>
              <p:nvPr/>
            </p:nvSpPr>
            <p:spPr>
              <a:xfrm>
                <a:off x="4199035" y="1989165"/>
                <a:ext cx="53765" cy="53687"/>
              </a:xfrm>
              <a:custGeom>
                <a:avLst/>
                <a:gdLst/>
                <a:ahLst/>
                <a:cxnLst/>
                <a:rect l="l" t="t" r="r" b="b"/>
                <a:pathLst>
                  <a:path w="3452" h="3447" extrusionOk="0">
                    <a:moveTo>
                      <a:pt x="1" y="1"/>
                    </a:moveTo>
                    <a:lnTo>
                      <a:pt x="1" y="3447"/>
                    </a:lnTo>
                    <a:lnTo>
                      <a:pt x="3451" y="3447"/>
                    </a:lnTo>
                    <a:lnTo>
                      <a:pt x="345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6" name="Google Shape;9843;p52">
                <a:extLst>
                  <a:ext uri="{FF2B5EF4-FFF2-40B4-BE49-F238E27FC236}">
                    <a16:creationId xmlns:a16="http://schemas.microsoft.com/office/drawing/2014/main" id="{9EC2A81F-7503-4DE6-9640-F12346AC9429}"/>
                  </a:ext>
                </a:extLst>
              </p:cNvPr>
              <p:cNvSpPr/>
              <p:nvPr/>
            </p:nvSpPr>
            <p:spPr>
              <a:xfrm>
                <a:off x="4198505" y="1934871"/>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7" name="Google Shape;9844;p52">
                <a:extLst>
                  <a:ext uri="{FF2B5EF4-FFF2-40B4-BE49-F238E27FC236}">
                    <a16:creationId xmlns:a16="http://schemas.microsoft.com/office/drawing/2014/main" id="{4EA600F1-3978-4543-9168-7CF3244EC7DF}"/>
                  </a:ext>
                </a:extLst>
              </p:cNvPr>
              <p:cNvSpPr/>
              <p:nvPr/>
            </p:nvSpPr>
            <p:spPr>
              <a:xfrm>
                <a:off x="4199035" y="1935416"/>
                <a:ext cx="53765" cy="53765"/>
              </a:xfrm>
              <a:custGeom>
                <a:avLst/>
                <a:gdLst/>
                <a:ahLst/>
                <a:cxnLst/>
                <a:rect l="l" t="t" r="r" b="b"/>
                <a:pathLst>
                  <a:path w="3452" h="3452" extrusionOk="0">
                    <a:moveTo>
                      <a:pt x="1" y="0"/>
                    </a:moveTo>
                    <a:lnTo>
                      <a:pt x="1" y="3452"/>
                    </a:lnTo>
                    <a:lnTo>
                      <a:pt x="3451" y="3452"/>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8" name="Google Shape;9845;p52">
                <a:extLst>
                  <a:ext uri="{FF2B5EF4-FFF2-40B4-BE49-F238E27FC236}">
                    <a16:creationId xmlns:a16="http://schemas.microsoft.com/office/drawing/2014/main" id="{2EAA3B4E-E72A-4C83-A3AF-508A668A7725}"/>
                  </a:ext>
                </a:extLst>
              </p:cNvPr>
              <p:cNvSpPr/>
              <p:nvPr/>
            </p:nvSpPr>
            <p:spPr>
              <a:xfrm>
                <a:off x="4198505" y="1881137"/>
                <a:ext cx="54840" cy="54840"/>
              </a:xfrm>
              <a:custGeom>
                <a:avLst/>
                <a:gdLst/>
                <a:ahLst/>
                <a:cxnLst/>
                <a:rect l="l" t="t" r="r" b="b"/>
                <a:pathLst>
                  <a:path w="3521"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09" name="Google Shape;9846;p52">
                <a:extLst>
                  <a:ext uri="{FF2B5EF4-FFF2-40B4-BE49-F238E27FC236}">
                    <a16:creationId xmlns:a16="http://schemas.microsoft.com/office/drawing/2014/main" id="{805AB671-3CEA-4D80-923D-570541629CCF}"/>
                  </a:ext>
                </a:extLst>
              </p:cNvPr>
              <p:cNvSpPr/>
              <p:nvPr/>
            </p:nvSpPr>
            <p:spPr>
              <a:xfrm>
                <a:off x="4199035" y="1881666"/>
                <a:ext cx="53765" cy="53765"/>
              </a:xfrm>
              <a:custGeom>
                <a:avLst/>
                <a:gdLst/>
                <a:ahLst/>
                <a:cxnLst/>
                <a:rect l="l" t="t" r="r" b="b"/>
                <a:pathLst>
                  <a:path w="3452" h="3452" extrusionOk="0">
                    <a:moveTo>
                      <a:pt x="1" y="1"/>
                    </a:moveTo>
                    <a:lnTo>
                      <a:pt x="1" y="3451"/>
                    </a:lnTo>
                    <a:lnTo>
                      <a:pt x="3451" y="3451"/>
                    </a:lnTo>
                    <a:lnTo>
                      <a:pt x="345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0" name="Google Shape;9847;p52">
                <a:extLst>
                  <a:ext uri="{FF2B5EF4-FFF2-40B4-BE49-F238E27FC236}">
                    <a16:creationId xmlns:a16="http://schemas.microsoft.com/office/drawing/2014/main" id="{2DBC1BA4-59F1-4936-9147-9FB429F97EA6}"/>
                  </a:ext>
                </a:extLst>
              </p:cNvPr>
              <p:cNvSpPr/>
              <p:nvPr/>
            </p:nvSpPr>
            <p:spPr>
              <a:xfrm>
                <a:off x="4198505" y="1827450"/>
                <a:ext cx="54840" cy="54793"/>
              </a:xfrm>
              <a:custGeom>
                <a:avLst/>
                <a:gdLst/>
                <a:ahLst/>
                <a:cxnLst/>
                <a:rect l="l" t="t" r="r" b="b"/>
                <a:pathLst>
                  <a:path w="3521"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1" name="Google Shape;9848;p52">
                <a:extLst>
                  <a:ext uri="{FF2B5EF4-FFF2-40B4-BE49-F238E27FC236}">
                    <a16:creationId xmlns:a16="http://schemas.microsoft.com/office/drawing/2014/main" id="{1022B408-2A24-45C0-9E1F-961AD71E709D}"/>
                  </a:ext>
                </a:extLst>
              </p:cNvPr>
              <p:cNvSpPr/>
              <p:nvPr/>
            </p:nvSpPr>
            <p:spPr>
              <a:xfrm>
                <a:off x="4199035" y="1827979"/>
                <a:ext cx="53765" cy="53703"/>
              </a:xfrm>
              <a:custGeom>
                <a:avLst/>
                <a:gdLst/>
                <a:ahLst/>
                <a:cxnLst/>
                <a:rect l="l" t="t" r="r" b="b"/>
                <a:pathLst>
                  <a:path w="3452" h="3448" extrusionOk="0">
                    <a:moveTo>
                      <a:pt x="1" y="0"/>
                    </a:moveTo>
                    <a:lnTo>
                      <a:pt x="1" y="3448"/>
                    </a:lnTo>
                    <a:lnTo>
                      <a:pt x="3451" y="3448"/>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2" name="Google Shape;9849;p52">
                <a:extLst>
                  <a:ext uri="{FF2B5EF4-FFF2-40B4-BE49-F238E27FC236}">
                    <a16:creationId xmlns:a16="http://schemas.microsoft.com/office/drawing/2014/main" id="{E0B0D675-9E99-46DC-B21C-133B0437E486}"/>
                  </a:ext>
                </a:extLst>
              </p:cNvPr>
              <p:cNvSpPr/>
              <p:nvPr/>
            </p:nvSpPr>
            <p:spPr>
              <a:xfrm>
                <a:off x="4198505" y="1773700"/>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 name="Google Shape;9850;p52">
                <a:extLst>
                  <a:ext uri="{FF2B5EF4-FFF2-40B4-BE49-F238E27FC236}">
                    <a16:creationId xmlns:a16="http://schemas.microsoft.com/office/drawing/2014/main" id="{004221D9-0F29-4704-A602-AC681FFD392F}"/>
                  </a:ext>
                </a:extLst>
              </p:cNvPr>
              <p:cNvSpPr/>
              <p:nvPr/>
            </p:nvSpPr>
            <p:spPr>
              <a:xfrm>
                <a:off x="4199035" y="1774246"/>
                <a:ext cx="53765" cy="53749"/>
              </a:xfrm>
              <a:custGeom>
                <a:avLst/>
                <a:gdLst/>
                <a:ahLst/>
                <a:cxnLst/>
                <a:rect l="l" t="t" r="r" b="b"/>
                <a:pathLst>
                  <a:path w="3452" h="3451" extrusionOk="0">
                    <a:moveTo>
                      <a:pt x="1" y="0"/>
                    </a:moveTo>
                    <a:lnTo>
                      <a:pt x="1"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 name="Google Shape;9851;p52">
                <a:extLst>
                  <a:ext uri="{FF2B5EF4-FFF2-40B4-BE49-F238E27FC236}">
                    <a16:creationId xmlns:a16="http://schemas.microsoft.com/office/drawing/2014/main" id="{CF9C74D0-33A8-4781-AF1B-B36B669FACD3}"/>
                  </a:ext>
                </a:extLst>
              </p:cNvPr>
              <p:cNvSpPr/>
              <p:nvPr/>
            </p:nvSpPr>
            <p:spPr>
              <a:xfrm>
                <a:off x="4144818" y="2042307"/>
                <a:ext cx="54777" cy="54840"/>
              </a:xfrm>
              <a:custGeom>
                <a:avLst/>
                <a:gdLst/>
                <a:ahLst/>
                <a:cxnLst/>
                <a:rect l="l" t="t" r="r" b="b"/>
                <a:pathLst>
                  <a:path w="3517" h="3521" extrusionOk="0">
                    <a:moveTo>
                      <a:pt x="0" y="0"/>
                    </a:moveTo>
                    <a:lnTo>
                      <a:pt x="0" y="3521"/>
                    </a:lnTo>
                    <a:lnTo>
                      <a:pt x="3516" y="3521"/>
                    </a:lnTo>
                    <a:lnTo>
                      <a:pt x="351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 name="Google Shape;9852;p52">
                <a:extLst>
                  <a:ext uri="{FF2B5EF4-FFF2-40B4-BE49-F238E27FC236}">
                    <a16:creationId xmlns:a16="http://schemas.microsoft.com/office/drawing/2014/main" id="{E7AC8909-E273-4B87-8654-F998FF57036E}"/>
                  </a:ext>
                </a:extLst>
              </p:cNvPr>
              <p:cNvSpPr/>
              <p:nvPr/>
            </p:nvSpPr>
            <p:spPr>
              <a:xfrm>
                <a:off x="4144818" y="1988604"/>
                <a:ext cx="54777" cy="54808"/>
              </a:xfrm>
              <a:custGeom>
                <a:avLst/>
                <a:gdLst/>
                <a:ahLst/>
                <a:cxnLst/>
                <a:rect l="l" t="t" r="r" b="b"/>
                <a:pathLst>
                  <a:path w="3517" h="3519" extrusionOk="0">
                    <a:moveTo>
                      <a:pt x="0" y="1"/>
                    </a:moveTo>
                    <a:lnTo>
                      <a:pt x="0" y="3519"/>
                    </a:lnTo>
                    <a:lnTo>
                      <a:pt x="3516" y="3519"/>
                    </a:lnTo>
                    <a:lnTo>
                      <a:pt x="351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 name="Google Shape;9853;p52">
                <a:extLst>
                  <a:ext uri="{FF2B5EF4-FFF2-40B4-BE49-F238E27FC236}">
                    <a16:creationId xmlns:a16="http://schemas.microsoft.com/office/drawing/2014/main" id="{AE979956-F922-44F6-813A-DE334BF0FDF2}"/>
                  </a:ext>
                </a:extLst>
              </p:cNvPr>
              <p:cNvSpPr/>
              <p:nvPr/>
            </p:nvSpPr>
            <p:spPr>
              <a:xfrm>
                <a:off x="4145348" y="1989165"/>
                <a:ext cx="53703" cy="53687"/>
              </a:xfrm>
              <a:custGeom>
                <a:avLst/>
                <a:gdLst/>
                <a:ahLst/>
                <a:cxnLst/>
                <a:rect l="l" t="t" r="r" b="b"/>
                <a:pathLst>
                  <a:path w="3448" h="3447" extrusionOk="0">
                    <a:moveTo>
                      <a:pt x="0" y="1"/>
                    </a:moveTo>
                    <a:lnTo>
                      <a:pt x="0" y="3447"/>
                    </a:lnTo>
                    <a:lnTo>
                      <a:pt x="3448" y="3447"/>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 name="Google Shape;9854;p52">
                <a:extLst>
                  <a:ext uri="{FF2B5EF4-FFF2-40B4-BE49-F238E27FC236}">
                    <a16:creationId xmlns:a16="http://schemas.microsoft.com/office/drawing/2014/main" id="{393FFE02-D2F1-49C2-85FD-5C43BF8A37F8}"/>
                  </a:ext>
                </a:extLst>
              </p:cNvPr>
              <p:cNvSpPr/>
              <p:nvPr/>
            </p:nvSpPr>
            <p:spPr>
              <a:xfrm>
                <a:off x="4144818" y="1934871"/>
                <a:ext cx="54777" cy="54855"/>
              </a:xfrm>
              <a:custGeom>
                <a:avLst/>
                <a:gdLst/>
                <a:ahLst/>
                <a:cxnLst/>
                <a:rect l="l" t="t" r="r" b="b"/>
                <a:pathLst>
                  <a:path w="3517" h="3522" extrusionOk="0">
                    <a:moveTo>
                      <a:pt x="0" y="1"/>
                    </a:moveTo>
                    <a:lnTo>
                      <a:pt x="0" y="3521"/>
                    </a:lnTo>
                    <a:lnTo>
                      <a:pt x="3516" y="3521"/>
                    </a:lnTo>
                    <a:lnTo>
                      <a:pt x="351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 name="Google Shape;9855;p52">
                <a:extLst>
                  <a:ext uri="{FF2B5EF4-FFF2-40B4-BE49-F238E27FC236}">
                    <a16:creationId xmlns:a16="http://schemas.microsoft.com/office/drawing/2014/main" id="{B5083241-A82F-4963-A250-05CE262A0851}"/>
                  </a:ext>
                </a:extLst>
              </p:cNvPr>
              <p:cNvSpPr/>
              <p:nvPr/>
            </p:nvSpPr>
            <p:spPr>
              <a:xfrm>
                <a:off x="4145348" y="1935416"/>
                <a:ext cx="53703" cy="53765"/>
              </a:xfrm>
              <a:custGeom>
                <a:avLst/>
                <a:gdLst/>
                <a:ahLst/>
                <a:cxnLst/>
                <a:rect l="l" t="t" r="r" b="b"/>
                <a:pathLst>
                  <a:path w="3448" h="3452" extrusionOk="0">
                    <a:moveTo>
                      <a:pt x="0" y="0"/>
                    </a:moveTo>
                    <a:lnTo>
                      <a:pt x="0" y="3452"/>
                    </a:lnTo>
                    <a:lnTo>
                      <a:pt x="3448" y="3452"/>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 name="Google Shape;9856;p52">
                <a:extLst>
                  <a:ext uri="{FF2B5EF4-FFF2-40B4-BE49-F238E27FC236}">
                    <a16:creationId xmlns:a16="http://schemas.microsoft.com/office/drawing/2014/main" id="{38C89715-6DCC-4021-9417-B3EB0CF3E9B1}"/>
                  </a:ext>
                </a:extLst>
              </p:cNvPr>
              <p:cNvSpPr/>
              <p:nvPr/>
            </p:nvSpPr>
            <p:spPr>
              <a:xfrm>
                <a:off x="4144818" y="1881137"/>
                <a:ext cx="54777" cy="54840"/>
              </a:xfrm>
              <a:custGeom>
                <a:avLst/>
                <a:gdLst/>
                <a:ahLst/>
                <a:cxnLst/>
                <a:rect l="l" t="t" r="r" b="b"/>
                <a:pathLst>
                  <a:path w="3517" h="3521" extrusionOk="0">
                    <a:moveTo>
                      <a:pt x="0" y="1"/>
                    </a:moveTo>
                    <a:lnTo>
                      <a:pt x="0" y="3521"/>
                    </a:lnTo>
                    <a:lnTo>
                      <a:pt x="3516" y="3521"/>
                    </a:lnTo>
                    <a:lnTo>
                      <a:pt x="351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 name="Google Shape;9857;p52">
                <a:extLst>
                  <a:ext uri="{FF2B5EF4-FFF2-40B4-BE49-F238E27FC236}">
                    <a16:creationId xmlns:a16="http://schemas.microsoft.com/office/drawing/2014/main" id="{9A128370-5E84-48D0-8D15-0B1AEF404309}"/>
                  </a:ext>
                </a:extLst>
              </p:cNvPr>
              <p:cNvSpPr/>
              <p:nvPr/>
            </p:nvSpPr>
            <p:spPr>
              <a:xfrm>
                <a:off x="4145348" y="1881666"/>
                <a:ext cx="53703" cy="53765"/>
              </a:xfrm>
              <a:custGeom>
                <a:avLst/>
                <a:gdLst/>
                <a:ahLst/>
                <a:cxnLst/>
                <a:rect l="l" t="t" r="r" b="b"/>
                <a:pathLst>
                  <a:path w="3448" h="3452" extrusionOk="0">
                    <a:moveTo>
                      <a:pt x="0" y="1"/>
                    </a:moveTo>
                    <a:lnTo>
                      <a:pt x="0" y="3451"/>
                    </a:lnTo>
                    <a:lnTo>
                      <a:pt x="3448" y="3451"/>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 name="Google Shape;9858;p52">
                <a:extLst>
                  <a:ext uri="{FF2B5EF4-FFF2-40B4-BE49-F238E27FC236}">
                    <a16:creationId xmlns:a16="http://schemas.microsoft.com/office/drawing/2014/main" id="{A03E613F-0EDF-4445-826B-2D76DF1D7EB5}"/>
                  </a:ext>
                </a:extLst>
              </p:cNvPr>
              <p:cNvSpPr/>
              <p:nvPr/>
            </p:nvSpPr>
            <p:spPr>
              <a:xfrm>
                <a:off x="4144818" y="1827450"/>
                <a:ext cx="54777" cy="54793"/>
              </a:xfrm>
              <a:custGeom>
                <a:avLst/>
                <a:gdLst/>
                <a:ahLst/>
                <a:cxnLst/>
                <a:rect l="l" t="t" r="r" b="b"/>
                <a:pathLst>
                  <a:path w="3517" h="3518" extrusionOk="0">
                    <a:moveTo>
                      <a:pt x="0" y="0"/>
                    </a:moveTo>
                    <a:lnTo>
                      <a:pt x="0" y="3518"/>
                    </a:lnTo>
                    <a:lnTo>
                      <a:pt x="3516" y="3518"/>
                    </a:lnTo>
                    <a:lnTo>
                      <a:pt x="351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 name="Google Shape;9859;p52">
                <a:extLst>
                  <a:ext uri="{FF2B5EF4-FFF2-40B4-BE49-F238E27FC236}">
                    <a16:creationId xmlns:a16="http://schemas.microsoft.com/office/drawing/2014/main" id="{CDFD7440-1CF4-4A9F-A381-FD1C2C718B5C}"/>
                  </a:ext>
                </a:extLst>
              </p:cNvPr>
              <p:cNvSpPr/>
              <p:nvPr/>
            </p:nvSpPr>
            <p:spPr>
              <a:xfrm>
                <a:off x="4145348" y="1827979"/>
                <a:ext cx="53703" cy="53703"/>
              </a:xfrm>
              <a:custGeom>
                <a:avLst/>
                <a:gdLst/>
                <a:ahLst/>
                <a:cxnLst/>
                <a:rect l="l" t="t" r="r" b="b"/>
                <a:pathLst>
                  <a:path w="3448" h="3448" extrusionOk="0">
                    <a:moveTo>
                      <a:pt x="0" y="0"/>
                    </a:moveTo>
                    <a:lnTo>
                      <a:pt x="0" y="3448"/>
                    </a:lnTo>
                    <a:lnTo>
                      <a:pt x="3448" y="3448"/>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 name="Google Shape;9860;p52">
                <a:extLst>
                  <a:ext uri="{FF2B5EF4-FFF2-40B4-BE49-F238E27FC236}">
                    <a16:creationId xmlns:a16="http://schemas.microsoft.com/office/drawing/2014/main" id="{926954A6-AF64-49D0-B454-84BBF3F633FE}"/>
                  </a:ext>
                </a:extLst>
              </p:cNvPr>
              <p:cNvSpPr/>
              <p:nvPr/>
            </p:nvSpPr>
            <p:spPr>
              <a:xfrm>
                <a:off x="4144818" y="1773700"/>
                <a:ext cx="54777" cy="54855"/>
              </a:xfrm>
              <a:custGeom>
                <a:avLst/>
                <a:gdLst/>
                <a:ahLst/>
                <a:cxnLst/>
                <a:rect l="l" t="t" r="r" b="b"/>
                <a:pathLst>
                  <a:path w="3517" h="3522" extrusionOk="0">
                    <a:moveTo>
                      <a:pt x="0" y="1"/>
                    </a:moveTo>
                    <a:lnTo>
                      <a:pt x="0" y="3521"/>
                    </a:lnTo>
                    <a:lnTo>
                      <a:pt x="3516" y="3521"/>
                    </a:lnTo>
                    <a:lnTo>
                      <a:pt x="351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 name="Google Shape;9861;p52">
                <a:extLst>
                  <a:ext uri="{FF2B5EF4-FFF2-40B4-BE49-F238E27FC236}">
                    <a16:creationId xmlns:a16="http://schemas.microsoft.com/office/drawing/2014/main" id="{1CB5C6AE-6930-40DF-864E-4C1A52F76926}"/>
                  </a:ext>
                </a:extLst>
              </p:cNvPr>
              <p:cNvSpPr/>
              <p:nvPr/>
            </p:nvSpPr>
            <p:spPr>
              <a:xfrm>
                <a:off x="4145348" y="1774246"/>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5" name="Google Shape;9862;p52">
                <a:extLst>
                  <a:ext uri="{FF2B5EF4-FFF2-40B4-BE49-F238E27FC236}">
                    <a16:creationId xmlns:a16="http://schemas.microsoft.com/office/drawing/2014/main" id="{301CC2E6-2993-41CE-93F4-80B10CCC3C9C}"/>
                  </a:ext>
                </a:extLst>
              </p:cNvPr>
              <p:cNvSpPr/>
              <p:nvPr/>
            </p:nvSpPr>
            <p:spPr>
              <a:xfrm>
                <a:off x="4144818" y="1719951"/>
                <a:ext cx="54777" cy="54840"/>
              </a:xfrm>
              <a:custGeom>
                <a:avLst/>
                <a:gdLst/>
                <a:ahLst/>
                <a:cxnLst/>
                <a:rect l="l" t="t" r="r" b="b"/>
                <a:pathLst>
                  <a:path w="3517" h="3521" extrusionOk="0">
                    <a:moveTo>
                      <a:pt x="0" y="0"/>
                    </a:moveTo>
                    <a:lnTo>
                      <a:pt x="0" y="3521"/>
                    </a:lnTo>
                    <a:lnTo>
                      <a:pt x="3516" y="3521"/>
                    </a:lnTo>
                    <a:lnTo>
                      <a:pt x="351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6" name="Google Shape;9863;p52">
                <a:extLst>
                  <a:ext uri="{FF2B5EF4-FFF2-40B4-BE49-F238E27FC236}">
                    <a16:creationId xmlns:a16="http://schemas.microsoft.com/office/drawing/2014/main" id="{82CDE878-9A32-4E67-8D1E-B420B4F028EA}"/>
                  </a:ext>
                </a:extLst>
              </p:cNvPr>
              <p:cNvSpPr/>
              <p:nvPr/>
            </p:nvSpPr>
            <p:spPr>
              <a:xfrm>
                <a:off x="4144818" y="1666280"/>
                <a:ext cx="54777" cy="54777"/>
              </a:xfrm>
              <a:custGeom>
                <a:avLst/>
                <a:gdLst/>
                <a:ahLst/>
                <a:cxnLst/>
                <a:rect l="l" t="t" r="r" b="b"/>
                <a:pathLst>
                  <a:path w="3517" h="3517" extrusionOk="0">
                    <a:moveTo>
                      <a:pt x="0" y="0"/>
                    </a:moveTo>
                    <a:lnTo>
                      <a:pt x="0" y="3517"/>
                    </a:lnTo>
                    <a:lnTo>
                      <a:pt x="3516" y="3517"/>
                    </a:lnTo>
                    <a:lnTo>
                      <a:pt x="351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7" name="Google Shape;9864;p52">
                <a:extLst>
                  <a:ext uri="{FF2B5EF4-FFF2-40B4-BE49-F238E27FC236}">
                    <a16:creationId xmlns:a16="http://schemas.microsoft.com/office/drawing/2014/main" id="{E6947E6C-AC9C-433D-999C-757CD9253132}"/>
                  </a:ext>
                </a:extLst>
              </p:cNvPr>
              <p:cNvSpPr/>
              <p:nvPr/>
            </p:nvSpPr>
            <p:spPr>
              <a:xfrm>
                <a:off x="4145348" y="1666809"/>
                <a:ext cx="53703" cy="53718"/>
              </a:xfrm>
              <a:custGeom>
                <a:avLst/>
                <a:gdLst/>
                <a:ahLst/>
                <a:cxnLst/>
                <a:rect l="l" t="t" r="r" b="b"/>
                <a:pathLst>
                  <a:path w="3448" h="3449" extrusionOk="0">
                    <a:moveTo>
                      <a:pt x="0" y="1"/>
                    </a:moveTo>
                    <a:lnTo>
                      <a:pt x="0" y="3448"/>
                    </a:lnTo>
                    <a:lnTo>
                      <a:pt x="3448" y="3448"/>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8" name="Google Shape;9865;p52">
                <a:extLst>
                  <a:ext uri="{FF2B5EF4-FFF2-40B4-BE49-F238E27FC236}">
                    <a16:creationId xmlns:a16="http://schemas.microsoft.com/office/drawing/2014/main" id="{6EDC9CEA-3E12-4992-8341-835FCF7A8B1C}"/>
                  </a:ext>
                </a:extLst>
              </p:cNvPr>
              <p:cNvSpPr/>
              <p:nvPr/>
            </p:nvSpPr>
            <p:spPr>
              <a:xfrm>
                <a:off x="4144818" y="1612515"/>
                <a:ext cx="54777" cy="54871"/>
              </a:xfrm>
              <a:custGeom>
                <a:avLst/>
                <a:gdLst/>
                <a:ahLst/>
                <a:cxnLst/>
                <a:rect l="l" t="t" r="r" b="b"/>
                <a:pathLst>
                  <a:path w="3517" h="3523" extrusionOk="0">
                    <a:moveTo>
                      <a:pt x="0" y="1"/>
                    </a:moveTo>
                    <a:lnTo>
                      <a:pt x="0" y="3522"/>
                    </a:lnTo>
                    <a:lnTo>
                      <a:pt x="3516" y="3522"/>
                    </a:lnTo>
                    <a:lnTo>
                      <a:pt x="351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9" name="Google Shape;9866;p52">
                <a:extLst>
                  <a:ext uri="{FF2B5EF4-FFF2-40B4-BE49-F238E27FC236}">
                    <a16:creationId xmlns:a16="http://schemas.microsoft.com/office/drawing/2014/main" id="{95986499-463B-4D32-9746-17CE6B502CCC}"/>
                  </a:ext>
                </a:extLst>
              </p:cNvPr>
              <p:cNvSpPr/>
              <p:nvPr/>
            </p:nvSpPr>
            <p:spPr>
              <a:xfrm>
                <a:off x="4145348" y="1613075"/>
                <a:ext cx="53703" cy="53749"/>
              </a:xfrm>
              <a:custGeom>
                <a:avLst/>
                <a:gdLst/>
                <a:ahLst/>
                <a:cxnLst/>
                <a:rect l="l" t="t" r="r" b="b"/>
                <a:pathLst>
                  <a:path w="3448" h="3451" extrusionOk="0">
                    <a:moveTo>
                      <a:pt x="0" y="0"/>
                    </a:moveTo>
                    <a:lnTo>
                      <a:pt x="0" y="3451"/>
                    </a:lnTo>
                    <a:lnTo>
                      <a:pt x="3448" y="3451"/>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0" name="Google Shape;9867;p52">
                <a:extLst>
                  <a:ext uri="{FF2B5EF4-FFF2-40B4-BE49-F238E27FC236}">
                    <a16:creationId xmlns:a16="http://schemas.microsoft.com/office/drawing/2014/main" id="{F5878CB9-0A4A-43ED-ACE3-65861C2C3C30}"/>
                  </a:ext>
                </a:extLst>
              </p:cNvPr>
              <p:cNvSpPr/>
              <p:nvPr/>
            </p:nvSpPr>
            <p:spPr>
              <a:xfrm>
                <a:off x="4091069" y="2042307"/>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1" name="Google Shape;9868;p52">
                <a:extLst>
                  <a:ext uri="{FF2B5EF4-FFF2-40B4-BE49-F238E27FC236}">
                    <a16:creationId xmlns:a16="http://schemas.microsoft.com/office/drawing/2014/main" id="{FE7FDD15-9838-4737-9024-F60B3B78F16C}"/>
                  </a:ext>
                </a:extLst>
              </p:cNvPr>
              <p:cNvSpPr/>
              <p:nvPr/>
            </p:nvSpPr>
            <p:spPr>
              <a:xfrm>
                <a:off x="4091069" y="1988604"/>
                <a:ext cx="54855" cy="54808"/>
              </a:xfrm>
              <a:custGeom>
                <a:avLst/>
                <a:gdLst/>
                <a:ahLst/>
                <a:cxnLst/>
                <a:rect l="l" t="t" r="r" b="b"/>
                <a:pathLst>
                  <a:path w="3522" h="3519" extrusionOk="0">
                    <a:moveTo>
                      <a:pt x="1" y="1"/>
                    </a:moveTo>
                    <a:lnTo>
                      <a:pt x="1"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2" name="Google Shape;9869;p52">
                <a:extLst>
                  <a:ext uri="{FF2B5EF4-FFF2-40B4-BE49-F238E27FC236}">
                    <a16:creationId xmlns:a16="http://schemas.microsoft.com/office/drawing/2014/main" id="{D9AB80A0-E21E-47D2-8F52-E1B066CB6505}"/>
                  </a:ext>
                </a:extLst>
              </p:cNvPr>
              <p:cNvSpPr/>
              <p:nvPr/>
            </p:nvSpPr>
            <p:spPr>
              <a:xfrm>
                <a:off x="4091614" y="1989165"/>
                <a:ext cx="53765" cy="53687"/>
              </a:xfrm>
              <a:custGeom>
                <a:avLst/>
                <a:gdLst/>
                <a:ahLst/>
                <a:cxnLst/>
                <a:rect l="l" t="t" r="r" b="b"/>
                <a:pathLst>
                  <a:path w="3452" h="3447" extrusionOk="0">
                    <a:moveTo>
                      <a:pt x="0" y="1"/>
                    </a:moveTo>
                    <a:lnTo>
                      <a:pt x="0" y="3447"/>
                    </a:lnTo>
                    <a:lnTo>
                      <a:pt x="3452" y="3447"/>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3" name="Google Shape;9870;p52">
                <a:extLst>
                  <a:ext uri="{FF2B5EF4-FFF2-40B4-BE49-F238E27FC236}">
                    <a16:creationId xmlns:a16="http://schemas.microsoft.com/office/drawing/2014/main" id="{4D96FDC1-44E3-44CD-A552-7AEE51A119F4}"/>
                  </a:ext>
                </a:extLst>
              </p:cNvPr>
              <p:cNvSpPr/>
              <p:nvPr/>
            </p:nvSpPr>
            <p:spPr>
              <a:xfrm>
                <a:off x="4091069" y="1934871"/>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4" name="Google Shape;9871;p52">
                <a:extLst>
                  <a:ext uri="{FF2B5EF4-FFF2-40B4-BE49-F238E27FC236}">
                    <a16:creationId xmlns:a16="http://schemas.microsoft.com/office/drawing/2014/main" id="{8A0D4AEF-6665-43F4-B753-5106DBA41C8E}"/>
                  </a:ext>
                </a:extLst>
              </p:cNvPr>
              <p:cNvSpPr/>
              <p:nvPr/>
            </p:nvSpPr>
            <p:spPr>
              <a:xfrm>
                <a:off x="4091614" y="1935416"/>
                <a:ext cx="53765" cy="53765"/>
              </a:xfrm>
              <a:custGeom>
                <a:avLst/>
                <a:gdLst/>
                <a:ahLst/>
                <a:cxnLst/>
                <a:rect l="l" t="t" r="r" b="b"/>
                <a:pathLst>
                  <a:path w="3452" h="3452" extrusionOk="0">
                    <a:moveTo>
                      <a:pt x="0" y="0"/>
                    </a:moveTo>
                    <a:lnTo>
                      <a:pt x="0" y="3452"/>
                    </a:lnTo>
                    <a:lnTo>
                      <a:pt x="3452" y="3452"/>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5" name="Google Shape;9872;p52">
                <a:extLst>
                  <a:ext uri="{FF2B5EF4-FFF2-40B4-BE49-F238E27FC236}">
                    <a16:creationId xmlns:a16="http://schemas.microsoft.com/office/drawing/2014/main" id="{8FC93868-0F6D-4E77-AC89-94D99C9736F0}"/>
                  </a:ext>
                </a:extLst>
              </p:cNvPr>
              <p:cNvSpPr/>
              <p:nvPr/>
            </p:nvSpPr>
            <p:spPr>
              <a:xfrm>
                <a:off x="4091069" y="1881137"/>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6" name="Google Shape;9873;p52">
                <a:extLst>
                  <a:ext uri="{FF2B5EF4-FFF2-40B4-BE49-F238E27FC236}">
                    <a16:creationId xmlns:a16="http://schemas.microsoft.com/office/drawing/2014/main" id="{C90AFBA2-B6E1-429E-B74B-BC080E61439B}"/>
                  </a:ext>
                </a:extLst>
              </p:cNvPr>
              <p:cNvSpPr/>
              <p:nvPr/>
            </p:nvSpPr>
            <p:spPr>
              <a:xfrm>
                <a:off x="4091614" y="1881666"/>
                <a:ext cx="53765" cy="53765"/>
              </a:xfrm>
              <a:custGeom>
                <a:avLst/>
                <a:gdLst/>
                <a:ahLst/>
                <a:cxnLst/>
                <a:rect l="l" t="t" r="r" b="b"/>
                <a:pathLst>
                  <a:path w="3452" h="3452" extrusionOk="0">
                    <a:moveTo>
                      <a:pt x="0" y="1"/>
                    </a:moveTo>
                    <a:lnTo>
                      <a:pt x="0" y="3451"/>
                    </a:lnTo>
                    <a:lnTo>
                      <a:pt x="3452" y="3451"/>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7" name="Google Shape;9874;p52">
                <a:extLst>
                  <a:ext uri="{FF2B5EF4-FFF2-40B4-BE49-F238E27FC236}">
                    <a16:creationId xmlns:a16="http://schemas.microsoft.com/office/drawing/2014/main" id="{6D6A5D0C-E6A6-47F7-87F1-99E4863AC78F}"/>
                  </a:ext>
                </a:extLst>
              </p:cNvPr>
              <p:cNvSpPr/>
              <p:nvPr/>
            </p:nvSpPr>
            <p:spPr>
              <a:xfrm>
                <a:off x="4091069" y="1827450"/>
                <a:ext cx="54855" cy="54793"/>
              </a:xfrm>
              <a:custGeom>
                <a:avLst/>
                <a:gdLst/>
                <a:ahLst/>
                <a:cxnLst/>
                <a:rect l="l" t="t" r="r" b="b"/>
                <a:pathLst>
                  <a:path w="3522"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8" name="Google Shape;9875;p52">
                <a:extLst>
                  <a:ext uri="{FF2B5EF4-FFF2-40B4-BE49-F238E27FC236}">
                    <a16:creationId xmlns:a16="http://schemas.microsoft.com/office/drawing/2014/main" id="{351F4F18-BFC1-4E34-8E3D-201E4CD0A9FC}"/>
                  </a:ext>
                </a:extLst>
              </p:cNvPr>
              <p:cNvSpPr/>
              <p:nvPr/>
            </p:nvSpPr>
            <p:spPr>
              <a:xfrm>
                <a:off x="4091614" y="1827979"/>
                <a:ext cx="53765" cy="53703"/>
              </a:xfrm>
              <a:custGeom>
                <a:avLst/>
                <a:gdLst/>
                <a:ahLst/>
                <a:cxnLst/>
                <a:rect l="l" t="t" r="r" b="b"/>
                <a:pathLst>
                  <a:path w="3452" h="3448" extrusionOk="0">
                    <a:moveTo>
                      <a:pt x="0" y="0"/>
                    </a:moveTo>
                    <a:lnTo>
                      <a:pt x="0" y="3448"/>
                    </a:lnTo>
                    <a:lnTo>
                      <a:pt x="3452" y="3448"/>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39" name="Google Shape;9876;p52">
                <a:extLst>
                  <a:ext uri="{FF2B5EF4-FFF2-40B4-BE49-F238E27FC236}">
                    <a16:creationId xmlns:a16="http://schemas.microsoft.com/office/drawing/2014/main" id="{E59DFE09-51B0-4024-ABE7-0142B9528243}"/>
                  </a:ext>
                </a:extLst>
              </p:cNvPr>
              <p:cNvSpPr/>
              <p:nvPr/>
            </p:nvSpPr>
            <p:spPr>
              <a:xfrm>
                <a:off x="4091069" y="1773700"/>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0" name="Google Shape;9877;p52">
                <a:extLst>
                  <a:ext uri="{FF2B5EF4-FFF2-40B4-BE49-F238E27FC236}">
                    <a16:creationId xmlns:a16="http://schemas.microsoft.com/office/drawing/2014/main" id="{7859D9E3-B8AC-4B30-806F-9054AC68CB42}"/>
                  </a:ext>
                </a:extLst>
              </p:cNvPr>
              <p:cNvSpPr/>
              <p:nvPr/>
            </p:nvSpPr>
            <p:spPr>
              <a:xfrm>
                <a:off x="4091069" y="1719951"/>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1" name="Google Shape;9878;p52">
                <a:extLst>
                  <a:ext uri="{FF2B5EF4-FFF2-40B4-BE49-F238E27FC236}">
                    <a16:creationId xmlns:a16="http://schemas.microsoft.com/office/drawing/2014/main" id="{565C2D85-4A7C-4470-A3A8-03470A001CE4}"/>
                  </a:ext>
                </a:extLst>
              </p:cNvPr>
              <p:cNvSpPr/>
              <p:nvPr/>
            </p:nvSpPr>
            <p:spPr>
              <a:xfrm>
                <a:off x="4091614" y="1720512"/>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2" name="Google Shape;9879;p52">
                <a:extLst>
                  <a:ext uri="{FF2B5EF4-FFF2-40B4-BE49-F238E27FC236}">
                    <a16:creationId xmlns:a16="http://schemas.microsoft.com/office/drawing/2014/main" id="{E8E14498-5917-4D8E-8E5B-AFB9C81E79DC}"/>
                  </a:ext>
                </a:extLst>
              </p:cNvPr>
              <p:cNvSpPr/>
              <p:nvPr/>
            </p:nvSpPr>
            <p:spPr>
              <a:xfrm>
                <a:off x="4091069" y="1666280"/>
                <a:ext cx="54855" cy="54777"/>
              </a:xfrm>
              <a:custGeom>
                <a:avLst/>
                <a:gdLst/>
                <a:ahLst/>
                <a:cxnLst/>
                <a:rect l="l" t="t" r="r" b="b"/>
                <a:pathLst>
                  <a:path w="3522" h="3517" extrusionOk="0">
                    <a:moveTo>
                      <a:pt x="1" y="0"/>
                    </a:moveTo>
                    <a:lnTo>
                      <a:pt x="1"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3" name="Google Shape;9880;p52">
                <a:extLst>
                  <a:ext uri="{FF2B5EF4-FFF2-40B4-BE49-F238E27FC236}">
                    <a16:creationId xmlns:a16="http://schemas.microsoft.com/office/drawing/2014/main" id="{67B4EE66-E2A1-4682-849E-0969236AA731}"/>
                  </a:ext>
                </a:extLst>
              </p:cNvPr>
              <p:cNvSpPr/>
              <p:nvPr/>
            </p:nvSpPr>
            <p:spPr>
              <a:xfrm>
                <a:off x="4091069" y="1612515"/>
                <a:ext cx="54855" cy="54871"/>
              </a:xfrm>
              <a:custGeom>
                <a:avLst/>
                <a:gdLst/>
                <a:ahLst/>
                <a:cxnLst/>
                <a:rect l="l" t="t" r="r" b="b"/>
                <a:pathLst>
                  <a:path w="3522" h="3523" extrusionOk="0">
                    <a:moveTo>
                      <a:pt x="1" y="1"/>
                    </a:moveTo>
                    <a:lnTo>
                      <a:pt x="1"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4" name="Google Shape;9881;p52">
                <a:extLst>
                  <a:ext uri="{FF2B5EF4-FFF2-40B4-BE49-F238E27FC236}">
                    <a16:creationId xmlns:a16="http://schemas.microsoft.com/office/drawing/2014/main" id="{97AD0A4E-AF4B-49FB-BD67-E4175DEBCC08}"/>
                  </a:ext>
                </a:extLst>
              </p:cNvPr>
              <p:cNvSpPr/>
              <p:nvPr/>
            </p:nvSpPr>
            <p:spPr>
              <a:xfrm>
                <a:off x="4091614" y="1613075"/>
                <a:ext cx="53765" cy="53749"/>
              </a:xfrm>
              <a:custGeom>
                <a:avLst/>
                <a:gdLst/>
                <a:ahLst/>
                <a:cxnLst/>
                <a:rect l="l" t="t" r="r" b="b"/>
                <a:pathLst>
                  <a:path w="3452" h="3451" extrusionOk="0">
                    <a:moveTo>
                      <a:pt x="0" y="0"/>
                    </a:moveTo>
                    <a:lnTo>
                      <a:pt x="0" y="3451"/>
                    </a:lnTo>
                    <a:lnTo>
                      <a:pt x="3452" y="3451"/>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5" name="Google Shape;9882;p52">
                <a:extLst>
                  <a:ext uri="{FF2B5EF4-FFF2-40B4-BE49-F238E27FC236}">
                    <a16:creationId xmlns:a16="http://schemas.microsoft.com/office/drawing/2014/main" id="{A3E4759B-4443-4AC3-982B-3B70C0033B96}"/>
                  </a:ext>
                </a:extLst>
              </p:cNvPr>
              <p:cNvSpPr/>
              <p:nvPr/>
            </p:nvSpPr>
            <p:spPr>
              <a:xfrm>
                <a:off x="4037335" y="2042307"/>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6" name="Google Shape;9883;p52">
                <a:extLst>
                  <a:ext uri="{FF2B5EF4-FFF2-40B4-BE49-F238E27FC236}">
                    <a16:creationId xmlns:a16="http://schemas.microsoft.com/office/drawing/2014/main" id="{80CCEEA9-153B-4D8C-92E4-1FD0CBF96B62}"/>
                  </a:ext>
                </a:extLst>
              </p:cNvPr>
              <p:cNvSpPr/>
              <p:nvPr/>
            </p:nvSpPr>
            <p:spPr>
              <a:xfrm>
                <a:off x="4037335" y="1988604"/>
                <a:ext cx="54855" cy="54808"/>
              </a:xfrm>
              <a:custGeom>
                <a:avLst/>
                <a:gdLst/>
                <a:ahLst/>
                <a:cxnLst/>
                <a:rect l="l" t="t" r="r" b="b"/>
                <a:pathLst>
                  <a:path w="3522" h="3519" extrusionOk="0">
                    <a:moveTo>
                      <a:pt x="1" y="1"/>
                    </a:moveTo>
                    <a:lnTo>
                      <a:pt x="1"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7" name="Google Shape;9884;p52">
                <a:extLst>
                  <a:ext uri="{FF2B5EF4-FFF2-40B4-BE49-F238E27FC236}">
                    <a16:creationId xmlns:a16="http://schemas.microsoft.com/office/drawing/2014/main" id="{86074435-4F17-4D1A-9CE8-0FBEDF61C785}"/>
                  </a:ext>
                </a:extLst>
              </p:cNvPr>
              <p:cNvSpPr/>
              <p:nvPr/>
            </p:nvSpPr>
            <p:spPr>
              <a:xfrm>
                <a:off x="4037335" y="1934871"/>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8" name="Google Shape;9885;p52">
                <a:extLst>
                  <a:ext uri="{FF2B5EF4-FFF2-40B4-BE49-F238E27FC236}">
                    <a16:creationId xmlns:a16="http://schemas.microsoft.com/office/drawing/2014/main" id="{A7492D23-FE52-4769-A74C-C641C81BDBA2}"/>
                  </a:ext>
                </a:extLst>
              </p:cNvPr>
              <p:cNvSpPr/>
              <p:nvPr/>
            </p:nvSpPr>
            <p:spPr>
              <a:xfrm>
                <a:off x="4037335" y="1881137"/>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9" name="Google Shape;9886;p52">
                <a:extLst>
                  <a:ext uri="{FF2B5EF4-FFF2-40B4-BE49-F238E27FC236}">
                    <a16:creationId xmlns:a16="http://schemas.microsoft.com/office/drawing/2014/main" id="{86C89195-B8B0-4E4D-8FEC-40669DFC231A}"/>
                  </a:ext>
                </a:extLst>
              </p:cNvPr>
              <p:cNvSpPr/>
              <p:nvPr/>
            </p:nvSpPr>
            <p:spPr>
              <a:xfrm>
                <a:off x="4037880" y="1881666"/>
                <a:ext cx="53749" cy="53765"/>
              </a:xfrm>
              <a:custGeom>
                <a:avLst/>
                <a:gdLst/>
                <a:ahLst/>
                <a:cxnLst/>
                <a:rect l="l" t="t" r="r" b="b"/>
                <a:pathLst>
                  <a:path w="3451" h="3452" extrusionOk="0">
                    <a:moveTo>
                      <a:pt x="0" y="1"/>
                    </a:moveTo>
                    <a:lnTo>
                      <a:pt x="0" y="3451"/>
                    </a:lnTo>
                    <a:lnTo>
                      <a:pt x="3450" y="3451"/>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0" name="Google Shape;9887;p52">
                <a:extLst>
                  <a:ext uri="{FF2B5EF4-FFF2-40B4-BE49-F238E27FC236}">
                    <a16:creationId xmlns:a16="http://schemas.microsoft.com/office/drawing/2014/main" id="{72374798-E556-434F-BA65-F4F2F798ECBD}"/>
                  </a:ext>
                </a:extLst>
              </p:cNvPr>
              <p:cNvSpPr/>
              <p:nvPr/>
            </p:nvSpPr>
            <p:spPr>
              <a:xfrm>
                <a:off x="4037335" y="1827450"/>
                <a:ext cx="54855" cy="54793"/>
              </a:xfrm>
              <a:custGeom>
                <a:avLst/>
                <a:gdLst/>
                <a:ahLst/>
                <a:cxnLst/>
                <a:rect l="l" t="t" r="r" b="b"/>
                <a:pathLst>
                  <a:path w="3522"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1" name="Google Shape;9888;p52">
                <a:extLst>
                  <a:ext uri="{FF2B5EF4-FFF2-40B4-BE49-F238E27FC236}">
                    <a16:creationId xmlns:a16="http://schemas.microsoft.com/office/drawing/2014/main" id="{DA9402FE-CCA8-44FA-8EAB-8391FA6154F6}"/>
                  </a:ext>
                </a:extLst>
              </p:cNvPr>
              <p:cNvSpPr/>
              <p:nvPr/>
            </p:nvSpPr>
            <p:spPr>
              <a:xfrm>
                <a:off x="4037880" y="1827979"/>
                <a:ext cx="53749" cy="53703"/>
              </a:xfrm>
              <a:custGeom>
                <a:avLst/>
                <a:gdLst/>
                <a:ahLst/>
                <a:cxnLst/>
                <a:rect l="l" t="t" r="r" b="b"/>
                <a:pathLst>
                  <a:path w="3451" h="3448" extrusionOk="0">
                    <a:moveTo>
                      <a:pt x="0" y="0"/>
                    </a:moveTo>
                    <a:lnTo>
                      <a:pt x="0" y="3448"/>
                    </a:lnTo>
                    <a:lnTo>
                      <a:pt x="3450" y="3448"/>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2" name="Google Shape;9889;p52">
                <a:extLst>
                  <a:ext uri="{FF2B5EF4-FFF2-40B4-BE49-F238E27FC236}">
                    <a16:creationId xmlns:a16="http://schemas.microsoft.com/office/drawing/2014/main" id="{020D0E0F-0533-40A2-AC12-5EF7BCE7F657}"/>
                  </a:ext>
                </a:extLst>
              </p:cNvPr>
              <p:cNvSpPr/>
              <p:nvPr/>
            </p:nvSpPr>
            <p:spPr>
              <a:xfrm>
                <a:off x="4037335" y="1773700"/>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3" name="Google Shape;9890;p52">
                <a:extLst>
                  <a:ext uri="{FF2B5EF4-FFF2-40B4-BE49-F238E27FC236}">
                    <a16:creationId xmlns:a16="http://schemas.microsoft.com/office/drawing/2014/main" id="{087E5AD2-E00F-4077-8C45-1251346C8DDC}"/>
                  </a:ext>
                </a:extLst>
              </p:cNvPr>
              <p:cNvSpPr/>
              <p:nvPr/>
            </p:nvSpPr>
            <p:spPr>
              <a:xfrm>
                <a:off x="4037880" y="1774246"/>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4" name="Google Shape;9891;p52">
                <a:extLst>
                  <a:ext uri="{FF2B5EF4-FFF2-40B4-BE49-F238E27FC236}">
                    <a16:creationId xmlns:a16="http://schemas.microsoft.com/office/drawing/2014/main" id="{1FF33E3B-714C-4350-A462-AFC374D2CD2C}"/>
                  </a:ext>
                </a:extLst>
              </p:cNvPr>
              <p:cNvSpPr/>
              <p:nvPr/>
            </p:nvSpPr>
            <p:spPr>
              <a:xfrm>
                <a:off x="4037335" y="1719951"/>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5" name="Google Shape;9892;p52">
                <a:extLst>
                  <a:ext uri="{FF2B5EF4-FFF2-40B4-BE49-F238E27FC236}">
                    <a16:creationId xmlns:a16="http://schemas.microsoft.com/office/drawing/2014/main" id="{F56F06B1-83D0-4296-948B-04B84DFA5167}"/>
                  </a:ext>
                </a:extLst>
              </p:cNvPr>
              <p:cNvSpPr/>
              <p:nvPr/>
            </p:nvSpPr>
            <p:spPr>
              <a:xfrm>
                <a:off x="4037335" y="1666280"/>
                <a:ext cx="54855" cy="54777"/>
              </a:xfrm>
              <a:custGeom>
                <a:avLst/>
                <a:gdLst/>
                <a:ahLst/>
                <a:cxnLst/>
                <a:rect l="l" t="t" r="r" b="b"/>
                <a:pathLst>
                  <a:path w="3522" h="3517" extrusionOk="0">
                    <a:moveTo>
                      <a:pt x="1" y="0"/>
                    </a:moveTo>
                    <a:lnTo>
                      <a:pt x="1"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6" name="Google Shape;9893;p52">
                <a:extLst>
                  <a:ext uri="{FF2B5EF4-FFF2-40B4-BE49-F238E27FC236}">
                    <a16:creationId xmlns:a16="http://schemas.microsoft.com/office/drawing/2014/main" id="{AA4CA161-0BF5-42CC-886D-DACCBEF1EA57}"/>
                  </a:ext>
                </a:extLst>
              </p:cNvPr>
              <p:cNvSpPr/>
              <p:nvPr/>
            </p:nvSpPr>
            <p:spPr>
              <a:xfrm>
                <a:off x="4037880" y="1666809"/>
                <a:ext cx="53749" cy="53718"/>
              </a:xfrm>
              <a:custGeom>
                <a:avLst/>
                <a:gdLst/>
                <a:ahLst/>
                <a:cxnLst/>
                <a:rect l="l" t="t" r="r" b="b"/>
                <a:pathLst>
                  <a:path w="3451" h="3449" extrusionOk="0">
                    <a:moveTo>
                      <a:pt x="0" y="1"/>
                    </a:moveTo>
                    <a:lnTo>
                      <a:pt x="0" y="3448"/>
                    </a:lnTo>
                    <a:lnTo>
                      <a:pt x="3450" y="3448"/>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 name="Google Shape;9894;p52">
                <a:extLst>
                  <a:ext uri="{FF2B5EF4-FFF2-40B4-BE49-F238E27FC236}">
                    <a16:creationId xmlns:a16="http://schemas.microsoft.com/office/drawing/2014/main" id="{F899E19C-609A-490D-80BB-C08BA1FA8789}"/>
                  </a:ext>
                </a:extLst>
              </p:cNvPr>
              <p:cNvSpPr/>
              <p:nvPr/>
            </p:nvSpPr>
            <p:spPr>
              <a:xfrm>
                <a:off x="4037335" y="1612515"/>
                <a:ext cx="54855" cy="54871"/>
              </a:xfrm>
              <a:custGeom>
                <a:avLst/>
                <a:gdLst/>
                <a:ahLst/>
                <a:cxnLst/>
                <a:rect l="l" t="t" r="r" b="b"/>
                <a:pathLst>
                  <a:path w="3522" h="3523" extrusionOk="0">
                    <a:moveTo>
                      <a:pt x="1" y="1"/>
                    </a:moveTo>
                    <a:lnTo>
                      <a:pt x="1"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 name="Google Shape;9895;p52">
                <a:extLst>
                  <a:ext uri="{FF2B5EF4-FFF2-40B4-BE49-F238E27FC236}">
                    <a16:creationId xmlns:a16="http://schemas.microsoft.com/office/drawing/2014/main" id="{C218B192-D85D-41AD-B36C-AB456E85B65E}"/>
                  </a:ext>
                </a:extLst>
              </p:cNvPr>
              <p:cNvSpPr/>
              <p:nvPr/>
            </p:nvSpPr>
            <p:spPr>
              <a:xfrm>
                <a:off x="4037880" y="1613075"/>
                <a:ext cx="53749" cy="53749"/>
              </a:xfrm>
              <a:custGeom>
                <a:avLst/>
                <a:gdLst/>
                <a:ahLst/>
                <a:cxnLst/>
                <a:rect l="l" t="t" r="r" b="b"/>
                <a:pathLst>
                  <a:path w="3451" h="3451" extrusionOk="0">
                    <a:moveTo>
                      <a:pt x="0" y="0"/>
                    </a:moveTo>
                    <a:lnTo>
                      <a:pt x="0" y="3451"/>
                    </a:lnTo>
                    <a:lnTo>
                      <a:pt x="3450" y="3451"/>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 name="Google Shape;9896;p52">
                <a:extLst>
                  <a:ext uri="{FF2B5EF4-FFF2-40B4-BE49-F238E27FC236}">
                    <a16:creationId xmlns:a16="http://schemas.microsoft.com/office/drawing/2014/main" id="{B85AFE92-CA2D-47B5-9AAF-6F6E2417E194}"/>
                  </a:ext>
                </a:extLst>
              </p:cNvPr>
              <p:cNvSpPr/>
              <p:nvPr/>
            </p:nvSpPr>
            <p:spPr>
              <a:xfrm>
                <a:off x="3983648" y="1881137"/>
                <a:ext cx="54777" cy="54840"/>
              </a:xfrm>
              <a:custGeom>
                <a:avLst/>
                <a:gdLst/>
                <a:ahLst/>
                <a:cxnLst/>
                <a:rect l="l" t="t" r="r" b="b"/>
                <a:pathLst>
                  <a:path w="3517" h="3521" extrusionOk="0">
                    <a:moveTo>
                      <a:pt x="0" y="1"/>
                    </a:moveTo>
                    <a:lnTo>
                      <a:pt x="0"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 name="Google Shape;9897;p52">
                <a:extLst>
                  <a:ext uri="{FF2B5EF4-FFF2-40B4-BE49-F238E27FC236}">
                    <a16:creationId xmlns:a16="http://schemas.microsoft.com/office/drawing/2014/main" id="{C5D46ABB-F3F7-4F44-A1B0-C713D4E1CFFF}"/>
                  </a:ext>
                </a:extLst>
              </p:cNvPr>
              <p:cNvSpPr/>
              <p:nvPr/>
            </p:nvSpPr>
            <p:spPr>
              <a:xfrm>
                <a:off x="3983648" y="1827450"/>
                <a:ext cx="54777" cy="54793"/>
              </a:xfrm>
              <a:custGeom>
                <a:avLst/>
                <a:gdLst/>
                <a:ahLst/>
                <a:cxnLst/>
                <a:rect l="l" t="t" r="r" b="b"/>
                <a:pathLst>
                  <a:path w="3517" h="3518" extrusionOk="0">
                    <a:moveTo>
                      <a:pt x="0" y="0"/>
                    </a:moveTo>
                    <a:lnTo>
                      <a:pt x="0" y="3518"/>
                    </a:lnTo>
                    <a:lnTo>
                      <a:pt x="3517" y="3518"/>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 name="Google Shape;9898;p52">
                <a:extLst>
                  <a:ext uri="{FF2B5EF4-FFF2-40B4-BE49-F238E27FC236}">
                    <a16:creationId xmlns:a16="http://schemas.microsoft.com/office/drawing/2014/main" id="{A191690D-D135-412C-93DF-C0EAF8974CD0}"/>
                  </a:ext>
                </a:extLst>
              </p:cNvPr>
              <p:cNvSpPr/>
              <p:nvPr/>
            </p:nvSpPr>
            <p:spPr>
              <a:xfrm>
                <a:off x="3984178" y="1827979"/>
                <a:ext cx="53718" cy="53703"/>
              </a:xfrm>
              <a:custGeom>
                <a:avLst/>
                <a:gdLst/>
                <a:ahLst/>
                <a:cxnLst/>
                <a:rect l="l" t="t" r="r" b="b"/>
                <a:pathLst>
                  <a:path w="3449" h="3448" extrusionOk="0">
                    <a:moveTo>
                      <a:pt x="1" y="0"/>
                    </a:moveTo>
                    <a:lnTo>
                      <a:pt x="1" y="3448"/>
                    </a:lnTo>
                    <a:lnTo>
                      <a:pt x="3448" y="3448"/>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2" name="Google Shape;9899;p52">
                <a:extLst>
                  <a:ext uri="{FF2B5EF4-FFF2-40B4-BE49-F238E27FC236}">
                    <a16:creationId xmlns:a16="http://schemas.microsoft.com/office/drawing/2014/main" id="{97C28302-7339-4857-A6F6-43B40708F74B}"/>
                  </a:ext>
                </a:extLst>
              </p:cNvPr>
              <p:cNvSpPr/>
              <p:nvPr/>
            </p:nvSpPr>
            <p:spPr>
              <a:xfrm>
                <a:off x="3983648" y="1773700"/>
                <a:ext cx="54777" cy="54855"/>
              </a:xfrm>
              <a:custGeom>
                <a:avLst/>
                <a:gdLst/>
                <a:ahLst/>
                <a:cxnLst/>
                <a:rect l="l" t="t" r="r" b="b"/>
                <a:pathLst>
                  <a:path w="3517" h="3522" extrusionOk="0">
                    <a:moveTo>
                      <a:pt x="0" y="1"/>
                    </a:moveTo>
                    <a:lnTo>
                      <a:pt x="0"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3" name="Google Shape;9900;p52">
                <a:extLst>
                  <a:ext uri="{FF2B5EF4-FFF2-40B4-BE49-F238E27FC236}">
                    <a16:creationId xmlns:a16="http://schemas.microsoft.com/office/drawing/2014/main" id="{42F72D93-A6F0-4040-A2EB-C32FF3448ECD}"/>
                  </a:ext>
                </a:extLst>
              </p:cNvPr>
              <p:cNvSpPr/>
              <p:nvPr/>
            </p:nvSpPr>
            <p:spPr>
              <a:xfrm>
                <a:off x="3984178" y="1774246"/>
                <a:ext cx="53718" cy="53749"/>
              </a:xfrm>
              <a:custGeom>
                <a:avLst/>
                <a:gdLst/>
                <a:ahLst/>
                <a:cxnLst/>
                <a:rect l="l" t="t" r="r" b="b"/>
                <a:pathLst>
                  <a:path w="3449" h="3451" extrusionOk="0">
                    <a:moveTo>
                      <a:pt x="1" y="0"/>
                    </a:moveTo>
                    <a:lnTo>
                      <a:pt x="1" y="3450"/>
                    </a:lnTo>
                    <a:lnTo>
                      <a:pt x="3448" y="3450"/>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4" name="Google Shape;9901;p52">
                <a:extLst>
                  <a:ext uri="{FF2B5EF4-FFF2-40B4-BE49-F238E27FC236}">
                    <a16:creationId xmlns:a16="http://schemas.microsoft.com/office/drawing/2014/main" id="{A89C2E12-435C-4B5C-B1C5-58EE8F40B090}"/>
                  </a:ext>
                </a:extLst>
              </p:cNvPr>
              <p:cNvSpPr/>
              <p:nvPr/>
            </p:nvSpPr>
            <p:spPr>
              <a:xfrm>
                <a:off x="3983648" y="1719951"/>
                <a:ext cx="54777" cy="54840"/>
              </a:xfrm>
              <a:custGeom>
                <a:avLst/>
                <a:gdLst/>
                <a:ahLst/>
                <a:cxnLst/>
                <a:rect l="l" t="t" r="r" b="b"/>
                <a:pathLst>
                  <a:path w="3517" h="3521" extrusionOk="0">
                    <a:moveTo>
                      <a:pt x="0" y="0"/>
                    </a:moveTo>
                    <a:lnTo>
                      <a:pt x="0" y="3521"/>
                    </a:lnTo>
                    <a:lnTo>
                      <a:pt x="3517" y="3521"/>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5" name="Google Shape;9902;p52">
                <a:extLst>
                  <a:ext uri="{FF2B5EF4-FFF2-40B4-BE49-F238E27FC236}">
                    <a16:creationId xmlns:a16="http://schemas.microsoft.com/office/drawing/2014/main" id="{B58A8C86-145D-4A41-B594-A5FCCBDF5850}"/>
                  </a:ext>
                </a:extLst>
              </p:cNvPr>
              <p:cNvSpPr/>
              <p:nvPr/>
            </p:nvSpPr>
            <p:spPr>
              <a:xfrm>
                <a:off x="3984178" y="1720512"/>
                <a:ext cx="53718" cy="53749"/>
              </a:xfrm>
              <a:custGeom>
                <a:avLst/>
                <a:gdLst/>
                <a:ahLst/>
                <a:cxnLst/>
                <a:rect l="l" t="t" r="r" b="b"/>
                <a:pathLst>
                  <a:path w="3449" h="3451" extrusionOk="0">
                    <a:moveTo>
                      <a:pt x="1" y="0"/>
                    </a:moveTo>
                    <a:lnTo>
                      <a:pt x="1" y="3450"/>
                    </a:lnTo>
                    <a:lnTo>
                      <a:pt x="3448" y="3450"/>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6" name="Google Shape;9903;p52">
                <a:extLst>
                  <a:ext uri="{FF2B5EF4-FFF2-40B4-BE49-F238E27FC236}">
                    <a16:creationId xmlns:a16="http://schemas.microsoft.com/office/drawing/2014/main" id="{BDD7FD11-7949-47F2-A734-F5B7EB7B4D8B}"/>
                  </a:ext>
                </a:extLst>
              </p:cNvPr>
              <p:cNvSpPr/>
              <p:nvPr/>
            </p:nvSpPr>
            <p:spPr>
              <a:xfrm>
                <a:off x="3983648" y="1666280"/>
                <a:ext cx="54777" cy="54777"/>
              </a:xfrm>
              <a:custGeom>
                <a:avLst/>
                <a:gdLst/>
                <a:ahLst/>
                <a:cxnLst/>
                <a:rect l="l" t="t" r="r" b="b"/>
                <a:pathLst>
                  <a:path w="3517" h="3517" extrusionOk="0">
                    <a:moveTo>
                      <a:pt x="0" y="0"/>
                    </a:moveTo>
                    <a:lnTo>
                      <a:pt x="0" y="3517"/>
                    </a:lnTo>
                    <a:lnTo>
                      <a:pt x="3517" y="3517"/>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7" name="Google Shape;9904;p52">
                <a:extLst>
                  <a:ext uri="{FF2B5EF4-FFF2-40B4-BE49-F238E27FC236}">
                    <a16:creationId xmlns:a16="http://schemas.microsoft.com/office/drawing/2014/main" id="{168BDEF4-7255-4A01-8AA1-62CB65BE71EE}"/>
                  </a:ext>
                </a:extLst>
              </p:cNvPr>
              <p:cNvSpPr/>
              <p:nvPr/>
            </p:nvSpPr>
            <p:spPr>
              <a:xfrm>
                <a:off x="3984178" y="1666809"/>
                <a:ext cx="53718" cy="53718"/>
              </a:xfrm>
              <a:custGeom>
                <a:avLst/>
                <a:gdLst/>
                <a:ahLst/>
                <a:cxnLst/>
                <a:rect l="l" t="t" r="r" b="b"/>
                <a:pathLst>
                  <a:path w="3449" h="3449" extrusionOk="0">
                    <a:moveTo>
                      <a:pt x="1" y="1"/>
                    </a:moveTo>
                    <a:lnTo>
                      <a:pt x="1" y="3448"/>
                    </a:lnTo>
                    <a:lnTo>
                      <a:pt x="3448" y="3448"/>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8" name="Google Shape;9905;p52">
                <a:extLst>
                  <a:ext uri="{FF2B5EF4-FFF2-40B4-BE49-F238E27FC236}">
                    <a16:creationId xmlns:a16="http://schemas.microsoft.com/office/drawing/2014/main" id="{1BFE7F05-AFAD-4E70-A674-89B118AF72CB}"/>
                  </a:ext>
                </a:extLst>
              </p:cNvPr>
              <p:cNvSpPr/>
              <p:nvPr/>
            </p:nvSpPr>
            <p:spPr>
              <a:xfrm>
                <a:off x="3983648" y="1612515"/>
                <a:ext cx="54777" cy="54871"/>
              </a:xfrm>
              <a:custGeom>
                <a:avLst/>
                <a:gdLst/>
                <a:ahLst/>
                <a:cxnLst/>
                <a:rect l="l" t="t" r="r" b="b"/>
                <a:pathLst>
                  <a:path w="3517" h="3523" extrusionOk="0">
                    <a:moveTo>
                      <a:pt x="0" y="1"/>
                    </a:moveTo>
                    <a:lnTo>
                      <a:pt x="0" y="3522"/>
                    </a:lnTo>
                    <a:lnTo>
                      <a:pt x="3517" y="3522"/>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9" name="Google Shape;9906;p52">
                <a:extLst>
                  <a:ext uri="{FF2B5EF4-FFF2-40B4-BE49-F238E27FC236}">
                    <a16:creationId xmlns:a16="http://schemas.microsoft.com/office/drawing/2014/main" id="{811AD92E-B436-47E8-B66C-0AFD8F6D59A1}"/>
                  </a:ext>
                </a:extLst>
              </p:cNvPr>
              <p:cNvSpPr/>
              <p:nvPr/>
            </p:nvSpPr>
            <p:spPr>
              <a:xfrm>
                <a:off x="3984178" y="1613075"/>
                <a:ext cx="53718" cy="53749"/>
              </a:xfrm>
              <a:custGeom>
                <a:avLst/>
                <a:gdLst/>
                <a:ahLst/>
                <a:cxnLst/>
                <a:rect l="l" t="t" r="r" b="b"/>
                <a:pathLst>
                  <a:path w="3449" h="3451" extrusionOk="0">
                    <a:moveTo>
                      <a:pt x="1" y="0"/>
                    </a:moveTo>
                    <a:lnTo>
                      <a:pt x="1" y="3451"/>
                    </a:lnTo>
                    <a:lnTo>
                      <a:pt x="3448" y="3451"/>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0" name="Google Shape;9907;p52">
                <a:extLst>
                  <a:ext uri="{FF2B5EF4-FFF2-40B4-BE49-F238E27FC236}">
                    <a16:creationId xmlns:a16="http://schemas.microsoft.com/office/drawing/2014/main" id="{C2B456A2-D11E-4848-9C56-294D4616B878}"/>
                  </a:ext>
                </a:extLst>
              </p:cNvPr>
              <p:cNvSpPr/>
              <p:nvPr/>
            </p:nvSpPr>
            <p:spPr>
              <a:xfrm>
                <a:off x="3929915" y="1881137"/>
                <a:ext cx="54840" cy="54840"/>
              </a:xfrm>
              <a:custGeom>
                <a:avLst/>
                <a:gdLst/>
                <a:ahLst/>
                <a:cxnLst/>
                <a:rect l="l" t="t" r="r" b="b"/>
                <a:pathLst>
                  <a:path w="3521" h="3521" extrusionOk="0">
                    <a:moveTo>
                      <a:pt x="0" y="1"/>
                    </a:moveTo>
                    <a:lnTo>
                      <a:pt x="0" y="3521"/>
                    </a:lnTo>
                    <a:lnTo>
                      <a:pt x="3520" y="3521"/>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1" name="Google Shape;9908;p52">
                <a:extLst>
                  <a:ext uri="{FF2B5EF4-FFF2-40B4-BE49-F238E27FC236}">
                    <a16:creationId xmlns:a16="http://schemas.microsoft.com/office/drawing/2014/main" id="{10C1CDD4-0A2B-40C4-A763-660EB5DC1A6B}"/>
                  </a:ext>
                </a:extLst>
              </p:cNvPr>
              <p:cNvSpPr/>
              <p:nvPr/>
            </p:nvSpPr>
            <p:spPr>
              <a:xfrm>
                <a:off x="3929915" y="1827450"/>
                <a:ext cx="54840" cy="54793"/>
              </a:xfrm>
              <a:custGeom>
                <a:avLst/>
                <a:gdLst/>
                <a:ahLst/>
                <a:cxnLst/>
                <a:rect l="l" t="t" r="r" b="b"/>
                <a:pathLst>
                  <a:path w="3521" h="3518" extrusionOk="0">
                    <a:moveTo>
                      <a:pt x="0" y="0"/>
                    </a:moveTo>
                    <a:lnTo>
                      <a:pt x="0" y="3518"/>
                    </a:lnTo>
                    <a:lnTo>
                      <a:pt x="3520" y="3518"/>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2" name="Google Shape;9909;p52">
                <a:extLst>
                  <a:ext uri="{FF2B5EF4-FFF2-40B4-BE49-F238E27FC236}">
                    <a16:creationId xmlns:a16="http://schemas.microsoft.com/office/drawing/2014/main" id="{57092C03-5A26-432E-996C-376B4E797643}"/>
                  </a:ext>
                </a:extLst>
              </p:cNvPr>
              <p:cNvSpPr/>
              <p:nvPr/>
            </p:nvSpPr>
            <p:spPr>
              <a:xfrm>
                <a:off x="3929915" y="1773700"/>
                <a:ext cx="54840" cy="54855"/>
              </a:xfrm>
              <a:custGeom>
                <a:avLst/>
                <a:gdLst/>
                <a:ahLst/>
                <a:cxnLst/>
                <a:rect l="l" t="t" r="r" b="b"/>
                <a:pathLst>
                  <a:path w="3521" h="3522" extrusionOk="0">
                    <a:moveTo>
                      <a:pt x="0" y="1"/>
                    </a:moveTo>
                    <a:lnTo>
                      <a:pt x="0" y="3521"/>
                    </a:lnTo>
                    <a:lnTo>
                      <a:pt x="3520" y="3521"/>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3" name="Google Shape;9910;p52">
                <a:extLst>
                  <a:ext uri="{FF2B5EF4-FFF2-40B4-BE49-F238E27FC236}">
                    <a16:creationId xmlns:a16="http://schemas.microsoft.com/office/drawing/2014/main" id="{F81DDAA1-1A92-4FAC-AB99-09A6362EDD5E}"/>
                  </a:ext>
                </a:extLst>
              </p:cNvPr>
              <p:cNvSpPr/>
              <p:nvPr/>
            </p:nvSpPr>
            <p:spPr>
              <a:xfrm>
                <a:off x="3930444" y="1774246"/>
                <a:ext cx="53749" cy="53749"/>
              </a:xfrm>
              <a:custGeom>
                <a:avLst/>
                <a:gdLst/>
                <a:ahLst/>
                <a:cxnLst/>
                <a:rect l="l" t="t" r="r" b="b"/>
                <a:pathLst>
                  <a:path w="3451" h="3451" extrusionOk="0">
                    <a:moveTo>
                      <a:pt x="0" y="0"/>
                    </a:moveTo>
                    <a:lnTo>
                      <a:pt x="0"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4" name="Google Shape;9911;p52">
                <a:extLst>
                  <a:ext uri="{FF2B5EF4-FFF2-40B4-BE49-F238E27FC236}">
                    <a16:creationId xmlns:a16="http://schemas.microsoft.com/office/drawing/2014/main" id="{8A38D82E-380F-48E7-94FC-1E9D78D0857F}"/>
                  </a:ext>
                </a:extLst>
              </p:cNvPr>
              <p:cNvSpPr/>
              <p:nvPr/>
            </p:nvSpPr>
            <p:spPr>
              <a:xfrm>
                <a:off x="3929915" y="1719951"/>
                <a:ext cx="54840" cy="54840"/>
              </a:xfrm>
              <a:custGeom>
                <a:avLst/>
                <a:gdLst/>
                <a:ahLst/>
                <a:cxnLst/>
                <a:rect l="l" t="t" r="r" b="b"/>
                <a:pathLst>
                  <a:path w="3521" h="3521" extrusionOk="0">
                    <a:moveTo>
                      <a:pt x="0" y="0"/>
                    </a:moveTo>
                    <a:lnTo>
                      <a:pt x="0" y="3521"/>
                    </a:lnTo>
                    <a:lnTo>
                      <a:pt x="3520" y="3521"/>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5" name="Google Shape;9912;p52">
                <a:extLst>
                  <a:ext uri="{FF2B5EF4-FFF2-40B4-BE49-F238E27FC236}">
                    <a16:creationId xmlns:a16="http://schemas.microsoft.com/office/drawing/2014/main" id="{C116B901-B7CF-45E3-A97B-5BDF434DDEDA}"/>
                  </a:ext>
                </a:extLst>
              </p:cNvPr>
              <p:cNvSpPr/>
              <p:nvPr/>
            </p:nvSpPr>
            <p:spPr>
              <a:xfrm>
                <a:off x="3930444" y="1720512"/>
                <a:ext cx="53749" cy="53749"/>
              </a:xfrm>
              <a:custGeom>
                <a:avLst/>
                <a:gdLst/>
                <a:ahLst/>
                <a:cxnLst/>
                <a:rect l="l" t="t" r="r" b="b"/>
                <a:pathLst>
                  <a:path w="3451" h="3451" extrusionOk="0">
                    <a:moveTo>
                      <a:pt x="0" y="0"/>
                    </a:moveTo>
                    <a:lnTo>
                      <a:pt x="0"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6" name="Google Shape;9913;p52">
                <a:extLst>
                  <a:ext uri="{FF2B5EF4-FFF2-40B4-BE49-F238E27FC236}">
                    <a16:creationId xmlns:a16="http://schemas.microsoft.com/office/drawing/2014/main" id="{417BAA2B-2485-45D6-8F8E-C1C6AA3F9F42}"/>
                  </a:ext>
                </a:extLst>
              </p:cNvPr>
              <p:cNvSpPr/>
              <p:nvPr/>
            </p:nvSpPr>
            <p:spPr>
              <a:xfrm>
                <a:off x="3929915" y="1666280"/>
                <a:ext cx="54840" cy="54777"/>
              </a:xfrm>
              <a:custGeom>
                <a:avLst/>
                <a:gdLst/>
                <a:ahLst/>
                <a:cxnLst/>
                <a:rect l="l" t="t" r="r" b="b"/>
                <a:pathLst>
                  <a:path w="3521" h="3517" extrusionOk="0">
                    <a:moveTo>
                      <a:pt x="0" y="0"/>
                    </a:moveTo>
                    <a:lnTo>
                      <a:pt x="0" y="3517"/>
                    </a:lnTo>
                    <a:lnTo>
                      <a:pt x="3520" y="3517"/>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7" name="Google Shape;9914;p52">
                <a:extLst>
                  <a:ext uri="{FF2B5EF4-FFF2-40B4-BE49-F238E27FC236}">
                    <a16:creationId xmlns:a16="http://schemas.microsoft.com/office/drawing/2014/main" id="{31A9964E-1710-4526-86FF-706DF18EF647}"/>
                  </a:ext>
                </a:extLst>
              </p:cNvPr>
              <p:cNvSpPr/>
              <p:nvPr/>
            </p:nvSpPr>
            <p:spPr>
              <a:xfrm>
                <a:off x="3930444" y="1666809"/>
                <a:ext cx="53749" cy="53718"/>
              </a:xfrm>
              <a:custGeom>
                <a:avLst/>
                <a:gdLst/>
                <a:ahLst/>
                <a:cxnLst/>
                <a:rect l="l" t="t" r="r" b="b"/>
                <a:pathLst>
                  <a:path w="3451" h="3449" extrusionOk="0">
                    <a:moveTo>
                      <a:pt x="0" y="1"/>
                    </a:moveTo>
                    <a:lnTo>
                      <a:pt x="0" y="3448"/>
                    </a:lnTo>
                    <a:lnTo>
                      <a:pt x="3451" y="3448"/>
                    </a:lnTo>
                    <a:lnTo>
                      <a:pt x="345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8" name="Google Shape;9915;p52">
                <a:extLst>
                  <a:ext uri="{FF2B5EF4-FFF2-40B4-BE49-F238E27FC236}">
                    <a16:creationId xmlns:a16="http://schemas.microsoft.com/office/drawing/2014/main" id="{70469D0E-71D6-46F4-AD59-F36688C41B07}"/>
                  </a:ext>
                </a:extLst>
              </p:cNvPr>
              <p:cNvSpPr/>
              <p:nvPr/>
            </p:nvSpPr>
            <p:spPr>
              <a:xfrm>
                <a:off x="3929915" y="1612515"/>
                <a:ext cx="54840" cy="54871"/>
              </a:xfrm>
              <a:custGeom>
                <a:avLst/>
                <a:gdLst/>
                <a:ahLst/>
                <a:cxnLst/>
                <a:rect l="l" t="t" r="r" b="b"/>
                <a:pathLst>
                  <a:path w="3521" h="3523" extrusionOk="0">
                    <a:moveTo>
                      <a:pt x="0" y="1"/>
                    </a:moveTo>
                    <a:lnTo>
                      <a:pt x="0" y="3522"/>
                    </a:lnTo>
                    <a:lnTo>
                      <a:pt x="3520" y="3522"/>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79" name="Google Shape;9916;p52">
                <a:extLst>
                  <a:ext uri="{FF2B5EF4-FFF2-40B4-BE49-F238E27FC236}">
                    <a16:creationId xmlns:a16="http://schemas.microsoft.com/office/drawing/2014/main" id="{5C6084EC-68EA-42B7-9659-5196DE1204C2}"/>
                  </a:ext>
                </a:extLst>
              </p:cNvPr>
              <p:cNvSpPr/>
              <p:nvPr/>
            </p:nvSpPr>
            <p:spPr>
              <a:xfrm>
                <a:off x="3876150" y="1881137"/>
                <a:ext cx="54840" cy="54840"/>
              </a:xfrm>
              <a:custGeom>
                <a:avLst/>
                <a:gdLst/>
                <a:ahLst/>
                <a:cxnLst/>
                <a:rect l="l" t="t" r="r" b="b"/>
                <a:pathLst>
                  <a:path w="3521"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0" name="Google Shape;9917;p52">
                <a:extLst>
                  <a:ext uri="{FF2B5EF4-FFF2-40B4-BE49-F238E27FC236}">
                    <a16:creationId xmlns:a16="http://schemas.microsoft.com/office/drawing/2014/main" id="{8264A452-B4A9-4534-926F-3266E3945777}"/>
                  </a:ext>
                </a:extLst>
              </p:cNvPr>
              <p:cNvSpPr/>
              <p:nvPr/>
            </p:nvSpPr>
            <p:spPr>
              <a:xfrm>
                <a:off x="3876150" y="1827450"/>
                <a:ext cx="54840" cy="54793"/>
              </a:xfrm>
              <a:custGeom>
                <a:avLst/>
                <a:gdLst/>
                <a:ahLst/>
                <a:cxnLst/>
                <a:rect l="l" t="t" r="r" b="b"/>
                <a:pathLst>
                  <a:path w="3521"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1" name="Google Shape;9918;p52">
                <a:extLst>
                  <a:ext uri="{FF2B5EF4-FFF2-40B4-BE49-F238E27FC236}">
                    <a16:creationId xmlns:a16="http://schemas.microsoft.com/office/drawing/2014/main" id="{6A1B8DAA-4FCF-4443-9E45-7B953FB5290D}"/>
                  </a:ext>
                </a:extLst>
              </p:cNvPr>
              <p:cNvSpPr/>
              <p:nvPr/>
            </p:nvSpPr>
            <p:spPr>
              <a:xfrm>
                <a:off x="3876150" y="1773700"/>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2" name="Google Shape;9919;p52">
                <a:extLst>
                  <a:ext uri="{FF2B5EF4-FFF2-40B4-BE49-F238E27FC236}">
                    <a16:creationId xmlns:a16="http://schemas.microsoft.com/office/drawing/2014/main" id="{9862E015-C2BF-438E-A911-BE5E35E7C6E2}"/>
                  </a:ext>
                </a:extLst>
              </p:cNvPr>
              <p:cNvSpPr/>
              <p:nvPr/>
            </p:nvSpPr>
            <p:spPr>
              <a:xfrm>
                <a:off x="3876710" y="1774246"/>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3" name="Google Shape;9920;p52">
                <a:extLst>
                  <a:ext uri="{FF2B5EF4-FFF2-40B4-BE49-F238E27FC236}">
                    <a16:creationId xmlns:a16="http://schemas.microsoft.com/office/drawing/2014/main" id="{4F5732CE-CD52-4C26-A042-81FD34CDAD91}"/>
                  </a:ext>
                </a:extLst>
              </p:cNvPr>
              <p:cNvSpPr/>
              <p:nvPr/>
            </p:nvSpPr>
            <p:spPr>
              <a:xfrm>
                <a:off x="3876150" y="1719951"/>
                <a:ext cx="54840" cy="54840"/>
              </a:xfrm>
              <a:custGeom>
                <a:avLst/>
                <a:gdLst/>
                <a:ahLst/>
                <a:cxnLst/>
                <a:rect l="l" t="t" r="r" b="b"/>
                <a:pathLst>
                  <a:path w="3521"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4" name="Google Shape;9921;p52">
                <a:extLst>
                  <a:ext uri="{FF2B5EF4-FFF2-40B4-BE49-F238E27FC236}">
                    <a16:creationId xmlns:a16="http://schemas.microsoft.com/office/drawing/2014/main" id="{0D8F993E-86EA-4938-B19B-39C911803DA9}"/>
                  </a:ext>
                </a:extLst>
              </p:cNvPr>
              <p:cNvSpPr/>
              <p:nvPr/>
            </p:nvSpPr>
            <p:spPr>
              <a:xfrm>
                <a:off x="3876150" y="1666280"/>
                <a:ext cx="54840" cy="54777"/>
              </a:xfrm>
              <a:custGeom>
                <a:avLst/>
                <a:gdLst/>
                <a:ahLst/>
                <a:cxnLst/>
                <a:rect l="l" t="t" r="r" b="b"/>
                <a:pathLst>
                  <a:path w="3521" h="3517" extrusionOk="0">
                    <a:moveTo>
                      <a:pt x="1" y="0"/>
                    </a:moveTo>
                    <a:lnTo>
                      <a:pt x="1"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 name="Google Shape;9922;p52">
                <a:extLst>
                  <a:ext uri="{FF2B5EF4-FFF2-40B4-BE49-F238E27FC236}">
                    <a16:creationId xmlns:a16="http://schemas.microsoft.com/office/drawing/2014/main" id="{168AB06D-E3EB-48CF-9931-0937B8AA7242}"/>
                  </a:ext>
                </a:extLst>
              </p:cNvPr>
              <p:cNvSpPr/>
              <p:nvPr/>
            </p:nvSpPr>
            <p:spPr>
              <a:xfrm>
                <a:off x="3876710" y="1666809"/>
                <a:ext cx="53749" cy="53718"/>
              </a:xfrm>
              <a:custGeom>
                <a:avLst/>
                <a:gdLst/>
                <a:ahLst/>
                <a:cxnLst/>
                <a:rect l="l" t="t" r="r" b="b"/>
                <a:pathLst>
                  <a:path w="3451" h="3449" extrusionOk="0">
                    <a:moveTo>
                      <a:pt x="0" y="1"/>
                    </a:moveTo>
                    <a:lnTo>
                      <a:pt x="0" y="3448"/>
                    </a:lnTo>
                    <a:lnTo>
                      <a:pt x="3450" y="3448"/>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 name="Google Shape;9923;p52">
                <a:extLst>
                  <a:ext uri="{FF2B5EF4-FFF2-40B4-BE49-F238E27FC236}">
                    <a16:creationId xmlns:a16="http://schemas.microsoft.com/office/drawing/2014/main" id="{400EB1C9-D3B0-44AC-90A4-CF3A454D2FC3}"/>
                  </a:ext>
                </a:extLst>
              </p:cNvPr>
              <p:cNvSpPr/>
              <p:nvPr/>
            </p:nvSpPr>
            <p:spPr>
              <a:xfrm>
                <a:off x="3876150" y="1612515"/>
                <a:ext cx="54840" cy="54871"/>
              </a:xfrm>
              <a:custGeom>
                <a:avLst/>
                <a:gdLst/>
                <a:ahLst/>
                <a:cxnLst/>
                <a:rect l="l" t="t" r="r" b="b"/>
                <a:pathLst>
                  <a:path w="3521" h="3523" extrusionOk="0">
                    <a:moveTo>
                      <a:pt x="1" y="1"/>
                    </a:moveTo>
                    <a:lnTo>
                      <a:pt x="1"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 name="Google Shape;9924;p52">
                <a:extLst>
                  <a:ext uri="{FF2B5EF4-FFF2-40B4-BE49-F238E27FC236}">
                    <a16:creationId xmlns:a16="http://schemas.microsoft.com/office/drawing/2014/main" id="{01F355AF-F652-4CCA-9433-8552DF8BC247}"/>
                  </a:ext>
                </a:extLst>
              </p:cNvPr>
              <p:cNvSpPr/>
              <p:nvPr/>
            </p:nvSpPr>
            <p:spPr>
              <a:xfrm>
                <a:off x="3822478" y="1881137"/>
                <a:ext cx="54777" cy="54840"/>
              </a:xfrm>
              <a:custGeom>
                <a:avLst/>
                <a:gdLst/>
                <a:ahLst/>
                <a:cxnLst/>
                <a:rect l="l" t="t" r="r" b="b"/>
                <a:pathLst>
                  <a:path w="3517" h="3521" extrusionOk="0">
                    <a:moveTo>
                      <a:pt x="0" y="1"/>
                    </a:moveTo>
                    <a:lnTo>
                      <a:pt x="0"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 name="Google Shape;9925;p52">
                <a:extLst>
                  <a:ext uri="{FF2B5EF4-FFF2-40B4-BE49-F238E27FC236}">
                    <a16:creationId xmlns:a16="http://schemas.microsoft.com/office/drawing/2014/main" id="{E7BDF35E-AC56-4C7B-8A92-C293CB5DCA9C}"/>
                  </a:ext>
                </a:extLst>
              </p:cNvPr>
              <p:cNvSpPr/>
              <p:nvPr/>
            </p:nvSpPr>
            <p:spPr>
              <a:xfrm>
                <a:off x="3822478" y="1827450"/>
                <a:ext cx="54777" cy="54793"/>
              </a:xfrm>
              <a:custGeom>
                <a:avLst/>
                <a:gdLst/>
                <a:ahLst/>
                <a:cxnLst/>
                <a:rect l="l" t="t" r="r" b="b"/>
                <a:pathLst>
                  <a:path w="3517" h="3518" extrusionOk="0">
                    <a:moveTo>
                      <a:pt x="0" y="0"/>
                    </a:moveTo>
                    <a:lnTo>
                      <a:pt x="0" y="3518"/>
                    </a:lnTo>
                    <a:lnTo>
                      <a:pt x="3517" y="3518"/>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 name="Google Shape;9926;p52">
                <a:extLst>
                  <a:ext uri="{FF2B5EF4-FFF2-40B4-BE49-F238E27FC236}">
                    <a16:creationId xmlns:a16="http://schemas.microsoft.com/office/drawing/2014/main" id="{E1971712-C945-4AA6-9F62-C47EEE79F748}"/>
                  </a:ext>
                </a:extLst>
              </p:cNvPr>
              <p:cNvSpPr/>
              <p:nvPr/>
            </p:nvSpPr>
            <p:spPr>
              <a:xfrm>
                <a:off x="3822478" y="1773700"/>
                <a:ext cx="54777" cy="54855"/>
              </a:xfrm>
              <a:custGeom>
                <a:avLst/>
                <a:gdLst/>
                <a:ahLst/>
                <a:cxnLst/>
                <a:rect l="l" t="t" r="r" b="b"/>
                <a:pathLst>
                  <a:path w="3517" h="3522" extrusionOk="0">
                    <a:moveTo>
                      <a:pt x="0" y="1"/>
                    </a:moveTo>
                    <a:lnTo>
                      <a:pt x="0"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 name="Google Shape;9927;p52">
                <a:extLst>
                  <a:ext uri="{FF2B5EF4-FFF2-40B4-BE49-F238E27FC236}">
                    <a16:creationId xmlns:a16="http://schemas.microsoft.com/office/drawing/2014/main" id="{65D68F71-D154-4A0C-901C-EE04AA0BA9A2}"/>
                  </a:ext>
                </a:extLst>
              </p:cNvPr>
              <p:cNvSpPr/>
              <p:nvPr/>
            </p:nvSpPr>
            <p:spPr>
              <a:xfrm>
                <a:off x="3823008" y="1774246"/>
                <a:ext cx="53687" cy="53749"/>
              </a:xfrm>
              <a:custGeom>
                <a:avLst/>
                <a:gdLst/>
                <a:ahLst/>
                <a:cxnLst/>
                <a:rect l="l" t="t" r="r" b="b"/>
                <a:pathLst>
                  <a:path w="3447" h="3451" extrusionOk="0">
                    <a:moveTo>
                      <a:pt x="1" y="0"/>
                    </a:moveTo>
                    <a:lnTo>
                      <a:pt x="1" y="3450"/>
                    </a:lnTo>
                    <a:lnTo>
                      <a:pt x="3447" y="3450"/>
                    </a:lnTo>
                    <a:lnTo>
                      <a:pt x="344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1" name="Google Shape;9928;p52">
                <a:extLst>
                  <a:ext uri="{FF2B5EF4-FFF2-40B4-BE49-F238E27FC236}">
                    <a16:creationId xmlns:a16="http://schemas.microsoft.com/office/drawing/2014/main" id="{19104DD7-888D-4027-A7F5-83730FA0B845}"/>
                  </a:ext>
                </a:extLst>
              </p:cNvPr>
              <p:cNvSpPr/>
              <p:nvPr/>
            </p:nvSpPr>
            <p:spPr>
              <a:xfrm>
                <a:off x="3822478" y="1719951"/>
                <a:ext cx="54777" cy="54840"/>
              </a:xfrm>
              <a:custGeom>
                <a:avLst/>
                <a:gdLst/>
                <a:ahLst/>
                <a:cxnLst/>
                <a:rect l="l" t="t" r="r" b="b"/>
                <a:pathLst>
                  <a:path w="3517" h="3521" extrusionOk="0">
                    <a:moveTo>
                      <a:pt x="0" y="0"/>
                    </a:moveTo>
                    <a:lnTo>
                      <a:pt x="0" y="3521"/>
                    </a:lnTo>
                    <a:lnTo>
                      <a:pt x="3517" y="3521"/>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2" name="Google Shape;9929;p52">
                <a:extLst>
                  <a:ext uri="{FF2B5EF4-FFF2-40B4-BE49-F238E27FC236}">
                    <a16:creationId xmlns:a16="http://schemas.microsoft.com/office/drawing/2014/main" id="{C676C31A-469E-4A9D-891A-67AA6EFB608F}"/>
                  </a:ext>
                </a:extLst>
              </p:cNvPr>
              <p:cNvSpPr/>
              <p:nvPr/>
            </p:nvSpPr>
            <p:spPr>
              <a:xfrm>
                <a:off x="3823008" y="1720512"/>
                <a:ext cx="53687" cy="53749"/>
              </a:xfrm>
              <a:custGeom>
                <a:avLst/>
                <a:gdLst/>
                <a:ahLst/>
                <a:cxnLst/>
                <a:rect l="l" t="t" r="r" b="b"/>
                <a:pathLst>
                  <a:path w="3447" h="3451" extrusionOk="0">
                    <a:moveTo>
                      <a:pt x="1" y="0"/>
                    </a:moveTo>
                    <a:lnTo>
                      <a:pt x="1" y="3450"/>
                    </a:lnTo>
                    <a:lnTo>
                      <a:pt x="3447" y="3450"/>
                    </a:lnTo>
                    <a:lnTo>
                      <a:pt x="344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3" name="Google Shape;9930;p52">
                <a:extLst>
                  <a:ext uri="{FF2B5EF4-FFF2-40B4-BE49-F238E27FC236}">
                    <a16:creationId xmlns:a16="http://schemas.microsoft.com/office/drawing/2014/main" id="{59C7CD67-68F0-4E21-81CB-A58738A79A27}"/>
                  </a:ext>
                </a:extLst>
              </p:cNvPr>
              <p:cNvSpPr/>
              <p:nvPr/>
            </p:nvSpPr>
            <p:spPr>
              <a:xfrm>
                <a:off x="3822478" y="1666280"/>
                <a:ext cx="54777" cy="54777"/>
              </a:xfrm>
              <a:custGeom>
                <a:avLst/>
                <a:gdLst/>
                <a:ahLst/>
                <a:cxnLst/>
                <a:rect l="l" t="t" r="r" b="b"/>
                <a:pathLst>
                  <a:path w="3517" h="3517" extrusionOk="0">
                    <a:moveTo>
                      <a:pt x="0" y="0"/>
                    </a:moveTo>
                    <a:lnTo>
                      <a:pt x="0" y="3517"/>
                    </a:lnTo>
                    <a:lnTo>
                      <a:pt x="3517" y="3517"/>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4" name="Google Shape;9931;p52">
                <a:extLst>
                  <a:ext uri="{FF2B5EF4-FFF2-40B4-BE49-F238E27FC236}">
                    <a16:creationId xmlns:a16="http://schemas.microsoft.com/office/drawing/2014/main" id="{A41553D3-CFC5-4A13-AF8B-1BAA388AD1A5}"/>
                  </a:ext>
                </a:extLst>
              </p:cNvPr>
              <p:cNvSpPr/>
              <p:nvPr/>
            </p:nvSpPr>
            <p:spPr>
              <a:xfrm>
                <a:off x="3823008" y="1666809"/>
                <a:ext cx="53687" cy="53718"/>
              </a:xfrm>
              <a:custGeom>
                <a:avLst/>
                <a:gdLst/>
                <a:ahLst/>
                <a:cxnLst/>
                <a:rect l="l" t="t" r="r" b="b"/>
                <a:pathLst>
                  <a:path w="3447" h="3449" extrusionOk="0">
                    <a:moveTo>
                      <a:pt x="1" y="1"/>
                    </a:moveTo>
                    <a:lnTo>
                      <a:pt x="1" y="3448"/>
                    </a:lnTo>
                    <a:lnTo>
                      <a:pt x="3447" y="3448"/>
                    </a:lnTo>
                    <a:lnTo>
                      <a:pt x="344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5" name="Google Shape;9932;p52">
                <a:extLst>
                  <a:ext uri="{FF2B5EF4-FFF2-40B4-BE49-F238E27FC236}">
                    <a16:creationId xmlns:a16="http://schemas.microsoft.com/office/drawing/2014/main" id="{D16E8840-F3BC-4E65-B420-A8F86B815DC7}"/>
                  </a:ext>
                </a:extLst>
              </p:cNvPr>
              <p:cNvSpPr/>
              <p:nvPr/>
            </p:nvSpPr>
            <p:spPr>
              <a:xfrm>
                <a:off x="3822478" y="1612515"/>
                <a:ext cx="54777" cy="54871"/>
              </a:xfrm>
              <a:custGeom>
                <a:avLst/>
                <a:gdLst/>
                <a:ahLst/>
                <a:cxnLst/>
                <a:rect l="l" t="t" r="r" b="b"/>
                <a:pathLst>
                  <a:path w="3517" h="3523" extrusionOk="0">
                    <a:moveTo>
                      <a:pt x="0" y="1"/>
                    </a:moveTo>
                    <a:lnTo>
                      <a:pt x="0" y="3522"/>
                    </a:lnTo>
                    <a:lnTo>
                      <a:pt x="3517" y="3522"/>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6" name="Google Shape;9933;p52">
                <a:extLst>
                  <a:ext uri="{FF2B5EF4-FFF2-40B4-BE49-F238E27FC236}">
                    <a16:creationId xmlns:a16="http://schemas.microsoft.com/office/drawing/2014/main" id="{D4754615-7470-4C1C-A16B-25FD00B446CE}"/>
                  </a:ext>
                </a:extLst>
              </p:cNvPr>
              <p:cNvSpPr/>
              <p:nvPr/>
            </p:nvSpPr>
            <p:spPr>
              <a:xfrm>
                <a:off x="3768713" y="1881137"/>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7" name="Google Shape;9934;p52">
                <a:extLst>
                  <a:ext uri="{FF2B5EF4-FFF2-40B4-BE49-F238E27FC236}">
                    <a16:creationId xmlns:a16="http://schemas.microsoft.com/office/drawing/2014/main" id="{68F7AC45-1EFB-447F-A69E-108E561D249A}"/>
                  </a:ext>
                </a:extLst>
              </p:cNvPr>
              <p:cNvSpPr/>
              <p:nvPr/>
            </p:nvSpPr>
            <p:spPr>
              <a:xfrm>
                <a:off x="3768713" y="1827450"/>
                <a:ext cx="54855" cy="54793"/>
              </a:xfrm>
              <a:custGeom>
                <a:avLst/>
                <a:gdLst/>
                <a:ahLst/>
                <a:cxnLst/>
                <a:rect l="l" t="t" r="r" b="b"/>
                <a:pathLst>
                  <a:path w="3522"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8" name="Google Shape;9935;p52">
                <a:extLst>
                  <a:ext uri="{FF2B5EF4-FFF2-40B4-BE49-F238E27FC236}">
                    <a16:creationId xmlns:a16="http://schemas.microsoft.com/office/drawing/2014/main" id="{8C2903FF-8ABA-4156-BE2D-C253FBE6E1CE}"/>
                  </a:ext>
                </a:extLst>
              </p:cNvPr>
              <p:cNvSpPr/>
              <p:nvPr/>
            </p:nvSpPr>
            <p:spPr>
              <a:xfrm>
                <a:off x="3768713" y="1773700"/>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9" name="Google Shape;9936;p52">
                <a:extLst>
                  <a:ext uri="{FF2B5EF4-FFF2-40B4-BE49-F238E27FC236}">
                    <a16:creationId xmlns:a16="http://schemas.microsoft.com/office/drawing/2014/main" id="{1CF9241D-2B2F-41A7-8795-2257FC8C4072}"/>
                  </a:ext>
                </a:extLst>
              </p:cNvPr>
              <p:cNvSpPr/>
              <p:nvPr/>
            </p:nvSpPr>
            <p:spPr>
              <a:xfrm>
                <a:off x="3769274" y="1774246"/>
                <a:ext cx="53749" cy="53749"/>
              </a:xfrm>
              <a:custGeom>
                <a:avLst/>
                <a:gdLst/>
                <a:ahLst/>
                <a:cxnLst/>
                <a:rect l="l" t="t" r="r" b="b"/>
                <a:pathLst>
                  <a:path w="3451" h="3451" extrusionOk="0">
                    <a:moveTo>
                      <a:pt x="1" y="0"/>
                    </a:moveTo>
                    <a:lnTo>
                      <a:pt x="1"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0" name="Google Shape;9937;p52">
                <a:extLst>
                  <a:ext uri="{FF2B5EF4-FFF2-40B4-BE49-F238E27FC236}">
                    <a16:creationId xmlns:a16="http://schemas.microsoft.com/office/drawing/2014/main" id="{7F3E19F0-0906-4715-8A6A-2C35929E2257}"/>
                  </a:ext>
                </a:extLst>
              </p:cNvPr>
              <p:cNvSpPr/>
              <p:nvPr/>
            </p:nvSpPr>
            <p:spPr>
              <a:xfrm>
                <a:off x="3768713" y="1719951"/>
                <a:ext cx="54855" cy="54840"/>
              </a:xfrm>
              <a:custGeom>
                <a:avLst/>
                <a:gdLst/>
                <a:ahLst/>
                <a:cxnLst/>
                <a:rect l="l" t="t" r="r" b="b"/>
                <a:pathLst>
                  <a:path w="3522"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1" name="Google Shape;9938;p52">
                <a:extLst>
                  <a:ext uri="{FF2B5EF4-FFF2-40B4-BE49-F238E27FC236}">
                    <a16:creationId xmlns:a16="http://schemas.microsoft.com/office/drawing/2014/main" id="{D6F01179-6FA2-4905-95A7-0A9CD9033253}"/>
                  </a:ext>
                </a:extLst>
              </p:cNvPr>
              <p:cNvSpPr/>
              <p:nvPr/>
            </p:nvSpPr>
            <p:spPr>
              <a:xfrm>
                <a:off x="3768713" y="1666280"/>
                <a:ext cx="54855" cy="54777"/>
              </a:xfrm>
              <a:custGeom>
                <a:avLst/>
                <a:gdLst/>
                <a:ahLst/>
                <a:cxnLst/>
                <a:rect l="l" t="t" r="r" b="b"/>
                <a:pathLst>
                  <a:path w="3522" h="3517" extrusionOk="0">
                    <a:moveTo>
                      <a:pt x="1" y="0"/>
                    </a:moveTo>
                    <a:lnTo>
                      <a:pt x="1"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2" name="Google Shape;9939;p52">
                <a:extLst>
                  <a:ext uri="{FF2B5EF4-FFF2-40B4-BE49-F238E27FC236}">
                    <a16:creationId xmlns:a16="http://schemas.microsoft.com/office/drawing/2014/main" id="{B31DC7B7-1086-458A-ACB4-592DA78C1C42}"/>
                  </a:ext>
                </a:extLst>
              </p:cNvPr>
              <p:cNvSpPr/>
              <p:nvPr/>
            </p:nvSpPr>
            <p:spPr>
              <a:xfrm>
                <a:off x="3769274" y="1666809"/>
                <a:ext cx="53749" cy="53718"/>
              </a:xfrm>
              <a:custGeom>
                <a:avLst/>
                <a:gdLst/>
                <a:ahLst/>
                <a:cxnLst/>
                <a:rect l="l" t="t" r="r" b="b"/>
                <a:pathLst>
                  <a:path w="3451" h="3449" extrusionOk="0">
                    <a:moveTo>
                      <a:pt x="1" y="1"/>
                    </a:moveTo>
                    <a:lnTo>
                      <a:pt x="1" y="3448"/>
                    </a:lnTo>
                    <a:lnTo>
                      <a:pt x="3451" y="3448"/>
                    </a:lnTo>
                    <a:lnTo>
                      <a:pt x="345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3" name="Google Shape;9940;p52">
                <a:extLst>
                  <a:ext uri="{FF2B5EF4-FFF2-40B4-BE49-F238E27FC236}">
                    <a16:creationId xmlns:a16="http://schemas.microsoft.com/office/drawing/2014/main" id="{EC8F0831-86C7-4033-A925-AE6EF704CD70}"/>
                  </a:ext>
                </a:extLst>
              </p:cNvPr>
              <p:cNvSpPr/>
              <p:nvPr/>
            </p:nvSpPr>
            <p:spPr>
              <a:xfrm>
                <a:off x="3768713" y="1612515"/>
                <a:ext cx="54855" cy="54871"/>
              </a:xfrm>
              <a:custGeom>
                <a:avLst/>
                <a:gdLst/>
                <a:ahLst/>
                <a:cxnLst/>
                <a:rect l="l" t="t" r="r" b="b"/>
                <a:pathLst>
                  <a:path w="3522" h="3523" extrusionOk="0">
                    <a:moveTo>
                      <a:pt x="1" y="1"/>
                    </a:moveTo>
                    <a:lnTo>
                      <a:pt x="1"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4" name="Google Shape;9941;p52">
                <a:extLst>
                  <a:ext uri="{FF2B5EF4-FFF2-40B4-BE49-F238E27FC236}">
                    <a16:creationId xmlns:a16="http://schemas.microsoft.com/office/drawing/2014/main" id="{EF11C0CC-AC89-434C-B604-64337089BE16}"/>
                  </a:ext>
                </a:extLst>
              </p:cNvPr>
              <p:cNvSpPr/>
              <p:nvPr/>
            </p:nvSpPr>
            <p:spPr>
              <a:xfrm>
                <a:off x="3715042" y="1881137"/>
                <a:ext cx="54793" cy="54840"/>
              </a:xfrm>
              <a:custGeom>
                <a:avLst/>
                <a:gdLst/>
                <a:ahLst/>
                <a:cxnLst/>
                <a:rect l="l" t="t" r="r" b="b"/>
                <a:pathLst>
                  <a:path w="3518" h="3521" extrusionOk="0">
                    <a:moveTo>
                      <a:pt x="1" y="1"/>
                    </a:moveTo>
                    <a:lnTo>
                      <a:pt x="1"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5" name="Google Shape;9942;p52">
                <a:extLst>
                  <a:ext uri="{FF2B5EF4-FFF2-40B4-BE49-F238E27FC236}">
                    <a16:creationId xmlns:a16="http://schemas.microsoft.com/office/drawing/2014/main" id="{2141C66B-6E3E-4126-989D-40C46C58FBB4}"/>
                  </a:ext>
                </a:extLst>
              </p:cNvPr>
              <p:cNvSpPr/>
              <p:nvPr/>
            </p:nvSpPr>
            <p:spPr>
              <a:xfrm>
                <a:off x="3715042" y="1827450"/>
                <a:ext cx="54793" cy="54793"/>
              </a:xfrm>
              <a:custGeom>
                <a:avLst/>
                <a:gdLst/>
                <a:ahLst/>
                <a:cxnLst/>
                <a:rect l="l" t="t" r="r" b="b"/>
                <a:pathLst>
                  <a:path w="3518" h="3518" extrusionOk="0">
                    <a:moveTo>
                      <a:pt x="1" y="0"/>
                    </a:moveTo>
                    <a:lnTo>
                      <a:pt x="1" y="3518"/>
                    </a:lnTo>
                    <a:lnTo>
                      <a:pt x="3517" y="3518"/>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6" name="Google Shape;9943;p52">
                <a:extLst>
                  <a:ext uri="{FF2B5EF4-FFF2-40B4-BE49-F238E27FC236}">
                    <a16:creationId xmlns:a16="http://schemas.microsoft.com/office/drawing/2014/main" id="{9EBE45CF-8E68-4F71-BA44-7D22CDE19AD2}"/>
                  </a:ext>
                </a:extLst>
              </p:cNvPr>
              <p:cNvSpPr/>
              <p:nvPr/>
            </p:nvSpPr>
            <p:spPr>
              <a:xfrm>
                <a:off x="3715042" y="1773700"/>
                <a:ext cx="54793" cy="54855"/>
              </a:xfrm>
              <a:custGeom>
                <a:avLst/>
                <a:gdLst/>
                <a:ahLst/>
                <a:cxnLst/>
                <a:rect l="l" t="t" r="r" b="b"/>
                <a:pathLst>
                  <a:path w="3518" h="3522" extrusionOk="0">
                    <a:moveTo>
                      <a:pt x="1" y="1"/>
                    </a:moveTo>
                    <a:lnTo>
                      <a:pt x="1"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7" name="Google Shape;9944;p52">
                <a:extLst>
                  <a:ext uri="{FF2B5EF4-FFF2-40B4-BE49-F238E27FC236}">
                    <a16:creationId xmlns:a16="http://schemas.microsoft.com/office/drawing/2014/main" id="{CA794A00-B5A0-43E2-A15A-C42BF2206EE9}"/>
                  </a:ext>
                </a:extLst>
              </p:cNvPr>
              <p:cNvSpPr/>
              <p:nvPr/>
            </p:nvSpPr>
            <p:spPr>
              <a:xfrm>
                <a:off x="3715587" y="1774246"/>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8" name="Google Shape;9945;p52">
                <a:extLst>
                  <a:ext uri="{FF2B5EF4-FFF2-40B4-BE49-F238E27FC236}">
                    <a16:creationId xmlns:a16="http://schemas.microsoft.com/office/drawing/2014/main" id="{716218FD-608E-46A5-9432-91FFCC173D0A}"/>
                  </a:ext>
                </a:extLst>
              </p:cNvPr>
              <p:cNvSpPr/>
              <p:nvPr/>
            </p:nvSpPr>
            <p:spPr>
              <a:xfrm>
                <a:off x="3715042" y="1719951"/>
                <a:ext cx="54793" cy="54840"/>
              </a:xfrm>
              <a:custGeom>
                <a:avLst/>
                <a:gdLst/>
                <a:ahLst/>
                <a:cxnLst/>
                <a:rect l="l" t="t" r="r" b="b"/>
                <a:pathLst>
                  <a:path w="3518" h="3521" extrusionOk="0">
                    <a:moveTo>
                      <a:pt x="1" y="0"/>
                    </a:moveTo>
                    <a:lnTo>
                      <a:pt x="1" y="3521"/>
                    </a:lnTo>
                    <a:lnTo>
                      <a:pt x="3517" y="3521"/>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09" name="Google Shape;9946;p52">
                <a:extLst>
                  <a:ext uri="{FF2B5EF4-FFF2-40B4-BE49-F238E27FC236}">
                    <a16:creationId xmlns:a16="http://schemas.microsoft.com/office/drawing/2014/main" id="{2B871EAB-8091-4AFF-852F-C5520234124C}"/>
                  </a:ext>
                </a:extLst>
              </p:cNvPr>
              <p:cNvSpPr/>
              <p:nvPr/>
            </p:nvSpPr>
            <p:spPr>
              <a:xfrm>
                <a:off x="3715587" y="1720512"/>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0" name="Google Shape;9947;p52">
                <a:extLst>
                  <a:ext uri="{FF2B5EF4-FFF2-40B4-BE49-F238E27FC236}">
                    <a16:creationId xmlns:a16="http://schemas.microsoft.com/office/drawing/2014/main" id="{5D4E5BF7-FA0D-48D8-BF8F-78BC958565CC}"/>
                  </a:ext>
                </a:extLst>
              </p:cNvPr>
              <p:cNvSpPr/>
              <p:nvPr/>
            </p:nvSpPr>
            <p:spPr>
              <a:xfrm>
                <a:off x="3715042" y="1666280"/>
                <a:ext cx="54793" cy="54777"/>
              </a:xfrm>
              <a:custGeom>
                <a:avLst/>
                <a:gdLst/>
                <a:ahLst/>
                <a:cxnLst/>
                <a:rect l="l" t="t" r="r" b="b"/>
                <a:pathLst>
                  <a:path w="3518" h="3517" extrusionOk="0">
                    <a:moveTo>
                      <a:pt x="1" y="0"/>
                    </a:moveTo>
                    <a:lnTo>
                      <a:pt x="1" y="3517"/>
                    </a:lnTo>
                    <a:lnTo>
                      <a:pt x="3517" y="3517"/>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1" name="Google Shape;9948;p52">
                <a:extLst>
                  <a:ext uri="{FF2B5EF4-FFF2-40B4-BE49-F238E27FC236}">
                    <a16:creationId xmlns:a16="http://schemas.microsoft.com/office/drawing/2014/main" id="{112CCD50-5260-43A6-9EB0-BA2B8154765E}"/>
                  </a:ext>
                </a:extLst>
              </p:cNvPr>
              <p:cNvSpPr/>
              <p:nvPr/>
            </p:nvSpPr>
            <p:spPr>
              <a:xfrm>
                <a:off x="3715587" y="1666809"/>
                <a:ext cx="53703" cy="53718"/>
              </a:xfrm>
              <a:custGeom>
                <a:avLst/>
                <a:gdLst/>
                <a:ahLst/>
                <a:cxnLst/>
                <a:rect l="l" t="t" r="r" b="b"/>
                <a:pathLst>
                  <a:path w="3448" h="3449" extrusionOk="0">
                    <a:moveTo>
                      <a:pt x="0" y="1"/>
                    </a:moveTo>
                    <a:lnTo>
                      <a:pt x="0" y="3448"/>
                    </a:lnTo>
                    <a:lnTo>
                      <a:pt x="3448" y="3448"/>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2" name="Google Shape;9949;p52">
                <a:extLst>
                  <a:ext uri="{FF2B5EF4-FFF2-40B4-BE49-F238E27FC236}">
                    <a16:creationId xmlns:a16="http://schemas.microsoft.com/office/drawing/2014/main" id="{F3A57546-D26C-4F51-BB03-9B63B0BF6808}"/>
                  </a:ext>
                </a:extLst>
              </p:cNvPr>
              <p:cNvSpPr/>
              <p:nvPr/>
            </p:nvSpPr>
            <p:spPr>
              <a:xfrm>
                <a:off x="3715042" y="1612515"/>
                <a:ext cx="54793" cy="54871"/>
              </a:xfrm>
              <a:custGeom>
                <a:avLst/>
                <a:gdLst/>
                <a:ahLst/>
                <a:cxnLst/>
                <a:rect l="l" t="t" r="r" b="b"/>
                <a:pathLst>
                  <a:path w="3518" h="3523" extrusionOk="0">
                    <a:moveTo>
                      <a:pt x="1" y="1"/>
                    </a:moveTo>
                    <a:lnTo>
                      <a:pt x="1" y="3522"/>
                    </a:lnTo>
                    <a:lnTo>
                      <a:pt x="3517" y="3522"/>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 name="Google Shape;9950;p52">
                <a:extLst>
                  <a:ext uri="{FF2B5EF4-FFF2-40B4-BE49-F238E27FC236}">
                    <a16:creationId xmlns:a16="http://schemas.microsoft.com/office/drawing/2014/main" id="{7DED473B-EB17-4614-9049-EA0E796523EE}"/>
                  </a:ext>
                </a:extLst>
              </p:cNvPr>
              <p:cNvSpPr/>
              <p:nvPr/>
            </p:nvSpPr>
            <p:spPr>
              <a:xfrm>
                <a:off x="3661308" y="1881137"/>
                <a:ext cx="54840" cy="54840"/>
              </a:xfrm>
              <a:custGeom>
                <a:avLst/>
                <a:gdLst/>
                <a:ahLst/>
                <a:cxnLst/>
                <a:rect l="l" t="t" r="r" b="b"/>
                <a:pathLst>
                  <a:path w="3521" h="3521"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 name="Google Shape;9951;p52">
                <a:extLst>
                  <a:ext uri="{FF2B5EF4-FFF2-40B4-BE49-F238E27FC236}">
                    <a16:creationId xmlns:a16="http://schemas.microsoft.com/office/drawing/2014/main" id="{E1241CAC-9413-44EC-8F40-095688C4214B}"/>
                  </a:ext>
                </a:extLst>
              </p:cNvPr>
              <p:cNvSpPr/>
              <p:nvPr/>
            </p:nvSpPr>
            <p:spPr>
              <a:xfrm>
                <a:off x="3661308" y="1827450"/>
                <a:ext cx="54840" cy="54793"/>
              </a:xfrm>
              <a:custGeom>
                <a:avLst/>
                <a:gdLst/>
                <a:ahLst/>
                <a:cxnLst/>
                <a:rect l="l" t="t" r="r" b="b"/>
                <a:pathLst>
                  <a:path w="3521" h="3518" extrusionOk="0">
                    <a:moveTo>
                      <a:pt x="1" y="0"/>
                    </a:moveTo>
                    <a:lnTo>
                      <a:pt x="1"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 name="Google Shape;9952;p52">
                <a:extLst>
                  <a:ext uri="{FF2B5EF4-FFF2-40B4-BE49-F238E27FC236}">
                    <a16:creationId xmlns:a16="http://schemas.microsoft.com/office/drawing/2014/main" id="{D9DCC81F-1E41-480E-9362-C092ADD42CFF}"/>
                  </a:ext>
                </a:extLst>
              </p:cNvPr>
              <p:cNvSpPr/>
              <p:nvPr/>
            </p:nvSpPr>
            <p:spPr>
              <a:xfrm>
                <a:off x="3661838" y="1827979"/>
                <a:ext cx="53765" cy="53703"/>
              </a:xfrm>
              <a:custGeom>
                <a:avLst/>
                <a:gdLst/>
                <a:ahLst/>
                <a:cxnLst/>
                <a:rect l="l" t="t" r="r" b="b"/>
                <a:pathLst>
                  <a:path w="3452" h="3448" extrusionOk="0">
                    <a:moveTo>
                      <a:pt x="1" y="0"/>
                    </a:moveTo>
                    <a:lnTo>
                      <a:pt x="1" y="3448"/>
                    </a:lnTo>
                    <a:lnTo>
                      <a:pt x="3451" y="3448"/>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 name="Google Shape;9953;p52">
                <a:extLst>
                  <a:ext uri="{FF2B5EF4-FFF2-40B4-BE49-F238E27FC236}">
                    <a16:creationId xmlns:a16="http://schemas.microsoft.com/office/drawing/2014/main" id="{8A7FCF09-FFBC-4CE8-A602-D3A3C1227FFD}"/>
                  </a:ext>
                </a:extLst>
              </p:cNvPr>
              <p:cNvSpPr/>
              <p:nvPr/>
            </p:nvSpPr>
            <p:spPr>
              <a:xfrm>
                <a:off x="3661308" y="1773700"/>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 name="Google Shape;9954;p52">
                <a:extLst>
                  <a:ext uri="{FF2B5EF4-FFF2-40B4-BE49-F238E27FC236}">
                    <a16:creationId xmlns:a16="http://schemas.microsoft.com/office/drawing/2014/main" id="{CFBCAEED-B052-4017-8C6F-3C23813E08B0}"/>
                  </a:ext>
                </a:extLst>
              </p:cNvPr>
              <p:cNvSpPr/>
              <p:nvPr/>
            </p:nvSpPr>
            <p:spPr>
              <a:xfrm>
                <a:off x="3661838" y="1774246"/>
                <a:ext cx="53765" cy="53749"/>
              </a:xfrm>
              <a:custGeom>
                <a:avLst/>
                <a:gdLst/>
                <a:ahLst/>
                <a:cxnLst/>
                <a:rect l="l" t="t" r="r" b="b"/>
                <a:pathLst>
                  <a:path w="3452" h="3451" extrusionOk="0">
                    <a:moveTo>
                      <a:pt x="1" y="0"/>
                    </a:moveTo>
                    <a:lnTo>
                      <a:pt x="1"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 name="Google Shape;9955;p52">
                <a:extLst>
                  <a:ext uri="{FF2B5EF4-FFF2-40B4-BE49-F238E27FC236}">
                    <a16:creationId xmlns:a16="http://schemas.microsoft.com/office/drawing/2014/main" id="{8078098B-16B1-4B0E-B534-8D6436713FA7}"/>
                  </a:ext>
                </a:extLst>
              </p:cNvPr>
              <p:cNvSpPr/>
              <p:nvPr/>
            </p:nvSpPr>
            <p:spPr>
              <a:xfrm>
                <a:off x="3661308" y="1719951"/>
                <a:ext cx="54840" cy="54840"/>
              </a:xfrm>
              <a:custGeom>
                <a:avLst/>
                <a:gdLst/>
                <a:ahLst/>
                <a:cxnLst/>
                <a:rect l="l" t="t" r="r" b="b"/>
                <a:pathLst>
                  <a:path w="3521" h="3521" extrusionOk="0">
                    <a:moveTo>
                      <a:pt x="1" y="0"/>
                    </a:moveTo>
                    <a:lnTo>
                      <a:pt x="1"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9" name="Google Shape;9956;p52">
                <a:extLst>
                  <a:ext uri="{FF2B5EF4-FFF2-40B4-BE49-F238E27FC236}">
                    <a16:creationId xmlns:a16="http://schemas.microsoft.com/office/drawing/2014/main" id="{3E268DBC-19B5-4F0B-8BD5-4C1E761493DE}"/>
                  </a:ext>
                </a:extLst>
              </p:cNvPr>
              <p:cNvSpPr/>
              <p:nvPr/>
            </p:nvSpPr>
            <p:spPr>
              <a:xfrm>
                <a:off x="3661838" y="1720512"/>
                <a:ext cx="53765" cy="53749"/>
              </a:xfrm>
              <a:custGeom>
                <a:avLst/>
                <a:gdLst/>
                <a:ahLst/>
                <a:cxnLst/>
                <a:rect l="l" t="t" r="r" b="b"/>
                <a:pathLst>
                  <a:path w="3452" h="3451" extrusionOk="0">
                    <a:moveTo>
                      <a:pt x="1" y="0"/>
                    </a:moveTo>
                    <a:lnTo>
                      <a:pt x="1" y="3450"/>
                    </a:lnTo>
                    <a:lnTo>
                      <a:pt x="3451" y="3450"/>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0" name="Google Shape;9957;p52">
                <a:extLst>
                  <a:ext uri="{FF2B5EF4-FFF2-40B4-BE49-F238E27FC236}">
                    <a16:creationId xmlns:a16="http://schemas.microsoft.com/office/drawing/2014/main" id="{0E3B3497-34B0-48C1-B743-C9E62FA05AD1}"/>
                  </a:ext>
                </a:extLst>
              </p:cNvPr>
              <p:cNvSpPr/>
              <p:nvPr/>
            </p:nvSpPr>
            <p:spPr>
              <a:xfrm>
                <a:off x="3661308" y="1666280"/>
                <a:ext cx="54840" cy="54777"/>
              </a:xfrm>
              <a:custGeom>
                <a:avLst/>
                <a:gdLst/>
                <a:ahLst/>
                <a:cxnLst/>
                <a:rect l="l" t="t" r="r" b="b"/>
                <a:pathLst>
                  <a:path w="3521" h="3517" extrusionOk="0">
                    <a:moveTo>
                      <a:pt x="1" y="0"/>
                    </a:moveTo>
                    <a:lnTo>
                      <a:pt x="1"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1" name="Google Shape;9958;p52">
                <a:extLst>
                  <a:ext uri="{FF2B5EF4-FFF2-40B4-BE49-F238E27FC236}">
                    <a16:creationId xmlns:a16="http://schemas.microsoft.com/office/drawing/2014/main" id="{4421CDDE-5D49-4023-B174-9D640A700069}"/>
                  </a:ext>
                </a:extLst>
              </p:cNvPr>
              <p:cNvSpPr/>
              <p:nvPr/>
            </p:nvSpPr>
            <p:spPr>
              <a:xfrm>
                <a:off x="3661838" y="1666809"/>
                <a:ext cx="53765" cy="53718"/>
              </a:xfrm>
              <a:custGeom>
                <a:avLst/>
                <a:gdLst/>
                <a:ahLst/>
                <a:cxnLst/>
                <a:rect l="l" t="t" r="r" b="b"/>
                <a:pathLst>
                  <a:path w="3452" h="3449" extrusionOk="0">
                    <a:moveTo>
                      <a:pt x="1" y="1"/>
                    </a:moveTo>
                    <a:lnTo>
                      <a:pt x="1" y="3448"/>
                    </a:lnTo>
                    <a:lnTo>
                      <a:pt x="3451" y="3448"/>
                    </a:lnTo>
                    <a:lnTo>
                      <a:pt x="345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2" name="Google Shape;9959;p52">
                <a:extLst>
                  <a:ext uri="{FF2B5EF4-FFF2-40B4-BE49-F238E27FC236}">
                    <a16:creationId xmlns:a16="http://schemas.microsoft.com/office/drawing/2014/main" id="{2CB1832D-3063-4B04-A76C-49805B107A31}"/>
                  </a:ext>
                </a:extLst>
              </p:cNvPr>
              <p:cNvSpPr/>
              <p:nvPr/>
            </p:nvSpPr>
            <p:spPr>
              <a:xfrm>
                <a:off x="3661308" y="1612515"/>
                <a:ext cx="54840" cy="54871"/>
              </a:xfrm>
              <a:custGeom>
                <a:avLst/>
                <a:gdLst/>
                <a:ahLst/>
                <a:cxnLst/>
                <a:rect l="l" t="t" r="r" b="b"/>
                <a:pathLst>
                  <a:path w="3521" h="3523" extrusionOk="0">
                    <a:moveTo>
                      <a:pt x="1" y="1"/>
                    </a:moveTo>
                    <a:lnTo>
                      <a:pt x="1"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3" name="Google Shape;9960;p52">
                <a:extLst>
                  <a:ext uri="{FF2B5EF4-FFF2-40B4-BE49-F238E27FC236}">
                    <a16:creationId xmlns:a16="http://schemas.microsoft.com/office/drawing/2014/main" id="{80E6D5BE-0114-4E07-B178-188CB8A5CFA6}"/>
                  </a:ext>
                </a:extLst>
              </p:cNvPr>
              <p:cNvSpPr/>
              <p:nvPr/>
            </p:nvSpPr>
            <p:spPr>
              <a:xfrm>
                <a:off x="3661838" y="1613075"/>
                <a:ext cx="53765" cy="53749"/>
              </a:xfrm>
              <a:custGeom>
                <a:avLst/>
                <a:gdLst/>
                <a:ahLst/>
                <a:cxnLst/>
                <a:rect l="l" t="t" r="r" b="b"/>
                <a:pathLst>
                  <a:path w="3452" h="3451" extrusionOk="0">
                    <a:moveTo>
                      <a:pt x="1" y="0"/>
                    </a:moveTo>
                    <a:lnTo>
                      <a:pt x="1" y="3451"/>
                    </a:lnTo>
                    <a:lnTo>
                      <a:pt x="3451" y="3451"/>
                    </a:lnTo>
                    <a:lnTo>
                      <a:pt x="345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4" name="Google Shape;9961;p52">
                <a:extLst>
                  <a:ext uri="{FF2B5EF4-FFF2-40B4-BE49-F238E27FC236}">
                    <a16:creationId xmlns:a16="http://schemas.microsoft.com/office/drawing/2014/main" id="{0E3ECF91-E7A1-442B-BA42-814408617929}"/>
                  </a:ext>
                </a:extLst>
              </p:cNvPr>
              <p:cNvSpPr/>
              <p:nvPr/>
            </p:nvSpPr>
            <p:spPr>
              <a:xfrm>
                <a:off x="3607559" y="2042307"/>
                <a:ext cx="54840" cy="54840"/>
              </a:xfrm>
              <a:custGeom>
                <a:avLst/>
                <a:gdLst/>
                <a:ahLst/>
                <a:cxnLst/>
                <a:rect l="l" t="t" r="r" b="b"/>
                <a:pathLst>
                  <a:path w="3521" h="3521" extrusionOk="0">
                    <a:moveTo>
                      <a:pt x="0" y="0"/>
                    </a:moveTo>
                    <a:lnTo>
                      <a:pt x="0" y="3521"/>
                    </a:lnTo>
                    <a:lnTo>
                      <a:pt x="3520" y="3521"/>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5" name="Google Shape;9962;p52">
                <a:extLst>
                  <a:ext uri="{FF2B5EF4-FFF2-40B4-BE49-F238E27FC236}">
                    <a16:creationId xmlns:a16="http://schemas.microsoft.com/office/drawing/2014/main" id="{C79440E0-3C23-4108-BF3F-8984C0ED6A99}"/>
                  </a:ext>
                </a:extLst>
              </p:cNvPr>
              <p:cNvSpPr/>
              <p:nvPr/>
            </p:nvSpPr>
            <p:spPr>
              <a:xfrm>
                <a:off x="3607559" y="1988604"/>
                <a:ext cx="54840" cy="54808"/>
              </a:xfrm>
              <a:custGeom>
                <a:avLst/>
                <a:gdLst/>
                <a:ahLst/>
                <a:cxnLst/>
                <a:rect l="l" t="t" r="r" b="b"/>
                <a:pathLst>
                  <a:path w="3521" h="3519" extrusionOk="0">
                    <a:moveTo>
                      <a:pt x="0" y="1"/>
                    </a:moveTo>
                    <a:lnTo>
                      <a:pt x="0" y="3519"/>
                    </a:lnTo>
                    <a:lnTo>
                      <a:pt x="3520" y="3519"/>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6" name="Google Shape;9963;p52">
                <a:extLst>
                  <a:ext uri="{FF2B5EF4-FFF2-40B4-BE49-F238E27FC236}">
                    <a16:creationId xmlns:a16="http://schemas.microsoft.com/office/drawing/2014/main" id="{E4261DE6-046D-4D10-9904-8DACC39363B2}"/>
                  </a:ext>
                </a:extLst>
              </p:cNvPr>
              <p:cNvSpPr/>
              <p:nvPr/>
            </p:nvSpPr>
            <p:spPr>
              <a:xfrm>
                <a:off x="3607559" y="1934871"/>
                <a:ext cx="54840" cy="54855"/>
              </a:xfrm>
              <a:custGeom>
                <a:avLst/>
                <a:gdLst/>
                <a:ahLst/>
                <a:cxnLst/>
                <a:rect l="l" t="t" r="r" b="b"/>
                <a:pathLst>
                  <a:path w="3521" h="3522" extrusionOk="0">
                    <a:moveTo>
                      <a:pt x="0" y="1"/>
                    </a:moveTo>
                    <a:lnTo>
                      <a:pt x="0" y="3521"/>
                    </a:lnTo>
                    <a:lnTo>
                      <a:pt x="3520" y="3521"/>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7" name="Google Shape;9964;p52">
                <a:extLst>
                  <a:ext uri="{FF2B5EF4-FFF2-40B4-BE49-F238E27FC236}">
                    <a16:creationId xmlns:a16="http://schemas.microsoft.com/office/drawing/2014/main" id="{02E477BE-A127-4ED7-9C79-BEE5A9B53E08}"/>
                  </a:ext>
                </a:extLst>
              </p:cNvPr>
              <p:cNvSpPr/>
              <p:nvPr/>
            </p:nvSpPr>
            <p:spPr>
              <a:xfrm>
                <a:off x="3607559" y="1881137"/>
                <a:ext cx="54840" cy="54840"/>
              </a:xfrm>
              <a:custGeom>
                <a:avLst/>
                <a:gdLst/>
                <a:ahLst/>
                <a:cxnLst/>
                <a:rect l="l" t="t" r="r" b="b"/>
                <a:pathLst>
                  <a:path w="3521" h="3521" extrusionOk="0">
                    <a:moveTo>
                      <a:pt x="0" y="1"/>
                    </a:moveTo>
                    <a:lnTo>
                      <a:pt x="0" y="3521"/>
                    </a:lnTo>
                    <a:lnTo>
                      <a:pt x="3520" y="3521"/>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8" name="Google Shape;9965;p52">
                <a:extLst>
                  <a:ext uri="{FF2B5EF4-FFF2-40B4-BE49-F238E27FC236}">
                    <a16:creationId xmlns:a16="http://schemas.microsoft.com/office/drawing/2014/main" id="{561A4F61-C34C-4E7A-81C8-16AB9EB7C181}"/>
                  </a:ext>
                </a:extLst>
              </p:cNvPr>
              <p:cNvSpPr/>
              <p:nvPr/>
            </p:nvSpPr>
            <p:spPr>
              <a:xfrm>
                <a:off x="3608088" y="1881666"/>
                <a:ext cx="53765" cy="53765"/>
              </a:xfrm>
              <a:custGeom>
                <a:avLst/>
                <a:gdLst/>
                <a:ahLst/>
                <a:cxnLst/>
                <a:rect l="l" t="t" r="r" b="b"/>
                <a:pathLst>
                  <a:path w="3452" h="3452" extrusionOk="0">
                    <a:moveTo>
                      <a:pt x="0" y="1"/>
                    </a:moveTo>
                    <a:lnTo>
                      <a:pt x="0" y="3451"/>
                    </a:lnTo>
                    <a:lnTo>
                      <a:pt x="3452" y="3451"/>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9" name="Google Shape;9966;p52">
                <a:extLst>
                  <a:ext uri="{FF2B5EF4-FFF2-40B4-BE49-F238E27FC236}">
                    <a16:creationId xmlns:a16="http://schemas.microsoft.com/office/drawing/2014/main" id="{B018F0CD-4B06-4AFF-8F58-44F7471CAA1A}"/>
                  </a:ext>
                </a:extLst>
              </p:cNvPr>
              <p:cNvSpPr/>
              <p:nvPr/>
            </p:nvSpPr>
            <p:spPr>
              <a:xfrm>
                <a:off x="3607559" y="1827450"/>
                <a:ext cx="54840" cy="54793"/>
              </a:xfrm>
              <a:custGeom>
                <a:avLst/>
                <a:gdLst/>
                <a:ahLst/>
                <a:cxnLst/>
                <a:rect l="l" t="t" r="r" b="b"/>
                <a:pathLst>
                  <a:path w="3521" h="3518" extrusionOk="0">
                    <a:moveTo>
                      <a:pt x="0" y="0"/>
                    </a:moveTo>
                    <a:lnTo>
                      <a:pt x="0" y="3518"/>
                    </a:lnTo>
                    <a:lnTo>
                      <a:pt x="3520" y="3518"/>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0" name="Google Shape;9967;p52">
                <a:extLst>
                  <a:ext uri="{FF2B5EF4-FFF2-40B4-BE49-F238E27FC236}">
                    <a16:creationId xmlns:a16="http://schemas.microsoft.com/office/drawing/2014/main" id="{71332D00-13B3-4B55-AA6B-84929A59BB38}"/>
                  </a:ext>
                </a:extLst>
              </p:cNvPr>
              <p:cNvSpPr/>
              <p:nvPr/>
            </p:nvSpPr>
            <p:spPr>
              <a:xfrm>
                <a:off x="3608088" y="1827979"/>
                <a:ext cx="53765" cy="53703"/>
              </a:xfrm>
              <a:custGeom>
                <a:avLst/>
                <a:gdLst/>
                <a:ahLst/>
                <a:cxnLst/>
                <a:rect l="l" t="t" r="r" b="b"/>
                <a:pathLst>
                  <a:path w="3452" h="3448" extrusionOk="0">
                    <a:moveTo>
                      <a:pt x="0" y="0"/>
                    </a:moveTo>
                    <a:lnTo>
                      <a:pt x="0" y="3448"/>
                    </a:lnTo>
                    <a:lnTo>
                      <a:pt x="3452" y="3448"/>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1" name="Google Shape;9968;p52">
                <a:extLst>
                  <a:ext uri="{FF2B5EF4-FFF2-40B4-BE49-F238E27FC236}">
                    <a16:creationId xmlns:a16="http://schemas.microsoft.com/office/drawing/2014/main" id="{096A7A95-30C5-408B-86B1-4215F11BFDB4}"/>
                  </a:ext>
                </a:extLst>
              </p:cNvPr>
              <p:cNvSpPr/>
              <p:nvPr/>
            </p:nvSpPr>
            <p:spPr>
              <a:xfrm>
                <a:off x="3607559" y="1773700"/>
                <a:ext cx="54840" cy="54855"/>
              </a:xfrm>
              <a:custGeom>
                <a:avLst/>
                <a:gdLst/>
                <a:ahLst/>
                <a:cxnLst/>
                <a:rect l="l" t="t" r="r" b="b"/>
                <a:pathLst>
                  <a:path w="3521" h="3522" extrusionOk="0">
                    <a:moveTo>
                      <a:pt x="0" y="1"/>
                    </a:moveTo>
                    <a:lnTo>
                      <a:pt x="0" y="3521"/>
                    </a:lnTo>
                    <a:lnTo>
                      <a:pt x="3520" y="3521"/>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2" name="Google Shape;9969;p52">
                <a:extLst>
                  <a:ext uri="{FF2B5EF4-FFF2-40B4-BE49-F238E27FC236}">
                    <a16:creationId xmlns:a16="http://schemas.microsoft.com/office/drawing/2014/main" id="{2391BF8B-E9D4-47C5-813C-2F3A67C4450D}"/>
                  </a:ext>
                </a:extLst>
              </p:cNvPr>
              <p:cNvSpPr/>
              <p:nvPr/>
            </p:nvSpPr>
            <p:spPr>
              <a:xfrm>
                <a:off x="3608088" y="1774246"/>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3" name="Google Shape;9970;p52">
                <a:extLst>
                  <a:ext uri="{FF2B5EF4-FFF2-40B4-BE49-F238E27FC236}">
                    <a16:creationId xmlns:a16="http://schemas.microsoft.com/office/drawing/2014/main" id="{872D30EC-F917-4C6F-82CF-10909849C752}"/>
                  </a:ext>
                </a:extLst>
              </p:cNvPr>
              <p:cNvSpPr/>
              <p:nvPr/>
            </p:nvSpPr>
            <p:spPr>
              <a:xfrm>
                <a:off x="3607559" y="1719951"/>
                <a:ext cx="54840" cy="54840"/>
              </a:xfrm>
              <a:custGeom>
                <a:avLst/>
                <a:gdLst/>
                <a:ahLst/>
                <a:cxnLst/>
                <a:rect l="l" t="t" r="r" b="b"/>
                <a:pathLst>
                  <a:path w="3521" h="3521" extrusionOk="0">
                    <a:moveTo>
                      <a:pt x="0" y="0"/>
                    </a:moveTo>
                    <a:lnTo>
                      <a:pt x="0" y="3521"/>
                    </a:lnTo>
                    <a:lnTo>
                      <a:pt x="3520" y="3521"/>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4" name="Google Shape;9971;p52">
                <a:extLst>
                  <a:ext uri="{FF2B5EF4-FFF2-40B4-BE49-F238E27FC236}">
                    <a16:creationId xmlns:a16="http://schemas.microsoft.com/office/drawing/2014/main" id="{E7880D7F-0CA5-4F41-8F80-FB8DB661F460}"/>
                  </a:ext>
                </a:extLst>
              </p:cNvPr>
              <p:cNvSpPr/>
              <p:nvPr/>
            </p:nvSpPr>
            <p:spPr>
              <a:xfrm>
                <a:off x="3607559" y="1666280"/>
                <a:ext cx="54840" cy="54777"/>
              </a:xfrm>
              <a:custGeom>
                <a:avLst/>
                <a:gdLst/>
                <a:ahLst/>
                <a:cxnLst/>
                <a:rect l="l" t="t" r="r" b="b"/>
                <a:pathLst>
                  <a:path w="3521" h="3517" extrusionOk="0">
                    <a:moveTo>
                      <a:pt x="0" y="0"/>
                    </a:moveTo>
                    <a:lnTo>
                      <a:pt x="0" y="3517"/>
                    </a:lnTo>
                    <a:lnTo>
                      <a:pt x="3520" y="3517"/>
                    </a:lnTo>
                    <a:lnTo>
                      <a:pt x="352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5" name="Google Shape;9972;p52">
                <a:extLst>
                  <a:ext uri="{FF2B5EF4-FFF2-40B4-BE49-F238E27FC236}">
                    <a16:creationId xmlns:a16="http://schemas.microsoft.com/office/drawing/2014/main" id="{A5BCC6FA-7EAE-4DA8-8EF0-B233FD9989DC}"/>
                  </a:ext>
                </a:extLst>
              </p:cNvPr>
              <p:cNvSpPr/>
              <p:nvPr/>
            </p:nvSpPr>
            <p:spPr>
              <a:xfrm>
                <a:off x="3608088" y="1666809"/>
                <a:ext cx="53765" cy="53718"/>
              </a:xfrm>
              <a:custGeom>
                <a:avLst/>
                <a:gdLst/>
                <a:ahLst/>
                <a:cxnLst/>
                <a:rect l="l" t="t" r="r" b="b"/>
                <a:pathLst>
                  <a:path w="3452" h="3449" extrusionOk="0">
                    <a:moveTo>
                      <a:pt x="0" y="1"/>
                    </a:moveTo>
                    <a:lnTo>
                      <a:pt x="0" y="3448"/>
                    </a:lnTo>
                    <a:lnTo>
                      <a:pt x="3452" y="3448"/>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6" name="Google Shape;9973;p52">
                <a:extLst>
                  <a:ext uri="{FF2B5EF4-FFF2-40B4-BE49-F238E27FC236}">
                    <a16:creationId xmlns:a16="http://schemas.microsoft.com/office/drawing/2014/main" id="{9581E958-8820-4A6D-AF48-4415782719EE}"/>
                  </a:ext>
                </a:extLst>
              </p:cNvPr>
              <p:cNvSpPr/>
              <p:nvPr/>
            </p:nvSpPr>
            <p:spPr>
              <a:xfrm>
                <a:off x="3607559" y="1612515"/>
                <a:ext cx="54840" cy="54871"/>
              </a:xfrm>
              <a:custGeom>
                <a:avLst/>
                <a:gdLst/>
                <a:ahLst/>
                <a:cxnLst/>
                <a:rect l="l" t="t" r="r" b="b"/>
                <a:pathLst>
                  <a:path w="3521" h="3523" extrusionOk="0">
                    <a:moveTo>
                      <a:pt x="0" y="1"/>
                    </a:moveTo>
                    <a:lnTo>
                      <a:pt x="0" y="3522"/>
                    </a:lnTo>
                    <a:lnTo>
                      <a:pt x="3520" y="3522"/>
                    </a:lnTo>
                    <a:lnTo>
                      <a:pt x="352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7" name="Google Shape;9974;p52">
                <a:extLst>
                  <a:ext uri="{FF2B5EF4-FFF2-40B4-BE49-F238E27FC236}">
                    <a16:creationId xmlns:a16="http://schemas.microsoft.com/office/drawing/2014/main" id="{5EA0C47B-E065-454B-9167-988005EC09FC}"/>
                  </a:ext>
                </a:extLst>
              </p:cNvPr>
              <p:cNvSpPr/>
              <p:nvPr/>
            </p:nvSpPr>
            <p:spPr>
              <a:xfrm>
                <a:off x="3608088" y="1613075"/>
                <a:ext cx="53765" cy="53749"/>
              </a:xfrm>
              <a:custGeom>
                <a:avLst/>
                <a:gdLst/>
                <a:ahLst/>
                <a:cxnLst/>
                <a:rect l="l" t="t" r="r" b="b"/>
                <a:pathLst>
                  <a:path w="3452" h="3451" extrusionOk="0">
                    <a:moveTo>
                      <a:pt x="0" y="0"/>
                    </a:moveTo>
                    <a:lnTo>
                      <a:pt x="0" y="3451"/>
                    </a:lnTo>
                    <a:lnTo>
                      <a:pt x="3452" y="3451"/>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8" name="Google Shape;9975;p52">
                <a:extLst>
                  <a:ext uri="{FF2B5EF4-FFF2-40B4-BE49-F238E27FC236}">
                    <a16:creationId xmlns:a16="http://schemas.microsoft.com/office/drawing/2014/main" id="{E7AA1AA2-FEFB-491B-9DD7-5728F163F017}"/>
                  </a:ext>
                </a:extLst>
              </p:cNvPr>
              <p:cNvSpPr/>
              <p:nvPr/>
            </p:nvSpPr>
            <p:spPr>
              <a:xfrm>
                <a:off x="3553872" y="2042307"/>
                <a:ext cx="54793" cy="54840"/>
              </a:xfrm>
              <a:custGeom>
                <a:avLst/>
                <a:gdLst/>
                <a:ahLst/>
                <a:cxnLst/>
                <a:rect l="l" t="t" r="r" b="b"/>
                <a:pathLst>
                  <a:path w="3518" h="3521" extrusionOk="0">
                    <a:moveTo>
                      <a:pt x="1" y="0"/>
                    </a:moveTo>
                    <a:lnTo>
                      <a:pt x="1" y="3521"/>
                    </a:lnTo>
                    <a:lnTo>
                      <a:pt x="3517" y="3521"/>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9" name="Google Shape;9976;p52">
                <a:extLst>
                  <a:ext uri="{FF2B5EF4-FFF2-40B4-BE49-F238E27FC236}">
                    <a16:creationId xmlns:a16="http://schemas.microsoft.com/office/drawing/2014/main" id="{BF3E30E2-6955-4F1E-BD78-66C45EA6B1B5}"/>
                  </a:ext>
                </a:extLst>
              </p:cNvPr>
              <p:cNvSpPr/>
              <p:nvPr/>
            </p:nvSpPr>
            <p:spPr>
              <a:xfrm>
                <a:off x="3553872" y="1988604"/>
                <a:ext cx="54793" cy="54808"/>
              </a:xfrm>
              <a:custGeom>
                <a:avLst/>
                <a:gdLst/>
                <a:ahLst/>
                <a:cxnLst/>
                <a:rect l="l" t="t" r="r" b="b"/>
                <a:pathLst>
                  <a:path w="3518" h="3519" extrusionOk="0">
                    <a:moveTo>
                      <a:pt x="1" y="1"/>
                    </a:moveTo>
                    <a:lnTo>
                      <a:pt x="1" y="3519"/>
                    </a:lnTo>
                    <a:lnTo>
                      <a:pt x="3517" y="3519"/>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 name="Google Shape;9977;p52">
                <a:extLst>
                  <a:ext uri="{FF2B5EF4-FFF2-40B4-BE49-F238E27FC236}">
                    <a16:creationId xmlns:a16="http://schemas.microsoft.com/office/drawing/2014/main" id="{D0C44407-ADD9-4D47-9472-F6FE4EED67FC}"/>
                  </a:ext>
                </a:extLst>
              </p:cNvPr>
              <p:cNvSpPr/>
              <p:nvPr/>
            </p:nvSpPr>
            <p:spPr>
              <a:xfrm>
                <a:off x="3553872" y="1934871"/>
                <a:ext cx="54793" cy="54855"/>
              </a:xfrm>
              <a:custGeom>
                <a:avLst/>
                <a:gdLst/>
                <a:ahLst/>
                <a:cxnLst/>
                <a:rect l="l" t="t" r="r" b="b"/>
                <a:pathLst>
                  <a:path w="3518" h="3522" extrusionOk="0">
                    <a:moveTo>
                      <a:pt x="1" y="1"/>
                    </a:moveTo>
                    <a:lnTo>
                      <a:pt x="1"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 name="Google Shape;9978;p52">
                <a:extLst>
                  <a:ext uri="{FF2B5EF4-FFF2-40B4-BE49-F238E27FC236}">
                    <a16:creationId xmlns:a16="http://schemas.microsoft.com/office/drawing/2014/main" id="{9029FE02-C59D-4EB7-803C-BF19BFBEC5D6}"/>
                  </a:ext>
                </a:extLst>
              </p:cNvPr>
              <p:cNvSpPr/>
              <p:nvPr/>
            </p:nvSpPr>
            <p:spPr>
              <a:xfrm>
                <a:off x="3554417" y="1935416"/>
                <a:ext cx="53703" cy="53765"/>
              </a:xfrm>
              <a:custGeom>
                <a:avLst/>
                <a:gdLst/>
                <a:ahLst/>
                <a:cxnLst/>
                <a:rect l="l" t="t" r="r" b="b"/>
                <a:pathLst>
                  <a:path w="3448" h="3452" extrusionOk="0">
                    <a:moveTo>
                      <a:pt x="0" y="0"/>
                    </a:moveTo>
                    <a:lnTo>
                      <a:pt x="0" y="3452"/>
                    </a:lnTo>
                    <a:lnTo>
                      <a:pt x="3448" y="3452"/>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 name="Google Shape;9979;p52">
                <a:extLst>
                  <a:ext uri="{FF2B5EF4-FFF2-40B4-BE49-F238E27FC236}">
                    <a16:creationId xmlns:a16="http://schemas.microsoft.com/office/drawing/2014/main" id="{6E923183-6203-4A71-A976-B80C91958E4D}"/>
                  </a:ext>
                </a:extLst>
              </p:cNvPr>
              <p:cNvSpPr/>
              <p:nvPr/>
            </p:nvSpPr>
            <p:spPr>
              <a:xfrm>
                <a:off x="3553872" y="1881137"/>
                <a:ext cx="54793" cy="54840"/>
              </a:xfrm>
              <a:custGeom>
                <a:avLst/>
                <a:gdLst/>
                <a:ahLst/>
                <a:cxnLst/>
                <a:rect l="l" t="t" r="r" b="b"/>
                <a:pathLst>
                  <a:path w="3518" h="3521" extrusionOk="0">
                    <a:moveTo>
                      <a:pt x="1" y="1"/>
                    </a:moveTo>
                    <a:lnTo>
                      <a:pt x="1"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 name="Google Shape;9980;p52">
                <a:extLst>
                  <a:ext uri="{FF2B5EF4-FFF2-40B4-BE49-F238E27FC236}">
                    <a16:creationId xmlns:a16="http://schemas.microsoft.com/office/drawing/2014/main" id="{7E3D5794-9C36-4700-A47B-CFC6D30F4D5D}"/>
                  </a:ext>
                </a:extLst>
              </p:cNvPr>
              <p:cNvSpPr/>
              <p:nvPr/>
            </p:nvSpPr>
            <p:spPr>
              <a:xfrm>
                <a:off x="3554417" y="1881666"/>
                <a:ext cx="53703" cy="53765"/>
              </a:xfrm>
              <a:custGeom>
                <a:avLst/>
                <a:gdLst/>
                <a:ahLst/>
                <a:cxnLst/>
                <a:rect l="l" t="t" r="r" b="b"/>
                <a:pathLst>
                  <a:path w="3448" h="3452" extrusionOk="0">
                    <a:moveTo>
                      <a:pt x="0" y="1"/>
                    </a:moveTo>
                    <a:lnTo>
                      <a:pt x="0" y="3451"/>
                    </a:lnTo>
                    <a:lnTo>
                      <a:pt x="3448" y="3451"/>
                    </a:lnTo>
                    <a:lnTo>
                      <a:pt x="344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 name="Google Shape;9981;p52">
                <a:extLst>
                  <a:ext uri="{FF2B5EF4-FFF2-40B4-BE49-F238E27FC236}">
                    <a16:creationId xmlns:a16="http://schemas.microsoft.com/office/drawing/2014/main" id="{72A40515-0D1D-4B47-8999-E42A4B56D130}"/>
                  </a:ext>
                </a:extLst>
              </p:cNvPr>
              <p:cNvSpPr/>
              <p:nvPr/>
            </p:nvSpPr>
            <p:spPr>
              <a:xfrm>
                <a:off x="3553872" y="1827450"/>
                <a:ext cx="54793" cy="54793"/>
              </a:xfrm>
              <a:custGeom>
                <a:avLst/>
                <a:gdLst/>
                <a:ahLst/>
                <a:cxnLst/>
                <a:rect l="l" t="t" r="r" b="b"/>
                <a:pathLst>
                  <a:path w="3518" h="3518" extrusionOk="0">
                    <a:moveTo>
                      <a:pt x="1" y="0"/>
                    </a:moveTo>
                    <a:lnTo>
                      <a:pt x="1" y="3518"/>
                    </a:lnTo>
                    <a:lnTo>
                      <a:pt x="3517" y="3518"/>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 name="Google Shape;9982;p52">
                <a:extLst>
                  <a:ext uri="{FF2B5EF4-FFF2-40B4-BE49-F238E27FC236}">
                    <a16:creationId xmlns:a16="http://schemas.microsoft.com/office/drawing/2014/main" id="{1154F431-F5A7-4647-BBF4-0050F6E22F7E}"/>
                  </a:ext>
                </a:extLst>
              </p:cNvPr>
              <p:cNvSpPr/>
              <p:nvPr/>
            </p:nvSpPr>
            <p:spPr>
              <a:xfrm>
                <a:off x="3554417" y="1827979"/>
                <a:ext cx="53703" cy="53703"/>
              </a:xfrm>
              <a:custGeom>
                <a:avLst/>
                <a:gdLst/>
                <a:ahLst/>
                <a:cxnLst/>
                <a:rect l="l" t="t" r="r" b="b"/>
                <a:pathLst>
                  <a:path w="3448" h="3448" extrusionOk="0">
                    <a:moveTo>
                      <a:pt x="0" y="0"/>
                    </a:moveTo>
                    <a:lnTo>
                      <a:pt x="0" y="3448"/>
                    </a:lnTo>
                    <a:lnTo>
                      <a:pt x="3448" y="3448"/>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6" name="Google Shape;9983;p52">
                <a:extLst>
                  <a:ext uri="{FF2B5EF4-FFF2-40B4-BE49-F238E27FC236}">
                    <a16:creationId xmlns:a16="http://schemas.microsoft.com/office/drawing/2014/main" id="{4A2A1D0C-74FA-4D3F-B8F2-21E377929EDB}"/>
                  </a:ext>
                </a:extLst>
              </p:cNvPr>
              <p:cNvSpPr/>
              <p:nvPr/>
            </p:nvSpPr>
            <p:spPr>
              <a:xfrm>
                <a:off x="3553872" y="1773700"/>
                <a:ext cx="54793" cy="54855"/>
              </a:xfrm>
              <a:custGeom>
                <a:avLst/>
                <a:gdLst/>
                <a:ahLst/>
                <a:cxnLst/>
                <a:rect l="l" t="t" r="r" b="b"/>
                <a:pathLst>
                  <a:path w="3518" h="3522" extrusionOk="0">
                    <a:moveTo>
                      <a:pt x="1" y="1"/>
                    </a:moveTo>
                    <a:lnTo>
                      <a:pt x="1" y="3521"/>
                    </a:lnTo>
                    <a:lnTo>
                      <a:pt x="3517" y="3521"/>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7" name="Google Shape;9984;p52">
                <a:extLst>
                  <a:ext uri="{FF2B5EF4-FFF2-40B4-BE49-F238E27FC236}">
                    <a16:creationId xmlns:a16="http://schemas.microsoft.com/office/drawing/2014/main" id="{28A669F5-C432-4A08-9D21-27EFCC0D1952}"/>
                  </a:ext>
                </a:extLst>
              </p:cNvPr>
              <p:cNvSpPr/>
              <p:nvPr/>
            </p:nvSpPr>
            <p:spPr>
              <a:xfrm>
                <a:off x="3553872" y="1719951"/>
                <a:ext cx="54793" cy="54840"/>
              </a:xfrm>
              <a:custGeom>
                <a:avLst/>
                <a:gdLst/>
                <a:ahLst/>
                <a:cxnLst/>
                <a:rect l="l" t="t" r="r" b="b"/>
                <a:pathLst>
                  <a:path w="3518" h="3521" extrusionOk="0">
                    <a:moveTo>
                      <a:pt x="1" y="0"/>
                    </a:moveTo>
                    <a:lnTo>
                      <a:pt x="1" y="3521"/>
                    </a:lnTo>
                    <a:lnTo>
                      <a:pt x="3517" y="3521"/>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8" name="Google Shape;9985;p52">
                <a:extLst>
                  <a:ext uri="{FF2B5EF4-FFF2-40B4-BE49-F238E27FC236}">
                    <a16:creationId xmlns:a16="http://schemas.microsoft.com/office/drawing/2014/main" id="{BC1E1AEA-854D-4C55-90CD-AC6400EEA16B}"/>
                  </a:ext>
                </a:extLst>
              </p:cNvPr>
              <p:cNvSpPr/>
              <p:nvPr/>
            </p:nvSpPr>
            <p:spPr>
              <a:xfrm>
                <a:off x="3553872" y="1666280"/>
                <a:ext cx="54793" cy="54777"/>
              </a:xfrm>
              <a:custGeom>
                <a:avLst/>
                <a:gdLst/>
                <a:ahLst/>
                <a:cxnLst/>
                <a:rect l="l" t="t" r="r" b="b"/>
                <a:pathLst>
                  <a:path w="3518" h="3517" extrusionOk="0">
                    <a:moveTo>
                      <a:pt x="1" y="0"/>
                    </a:moveTo>
                    <a:lnTo>
                      <a:pt x="1" y="3517"/>
                    </a:lnTo>
                    <a:lnTo>
                      <a:pt x="3517" y="3517"/>
                    </a:lnTo>
                    <a:lnTo>
                      <a:pt x="3517"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9" name="Google Shape;9986;p52">
                <a:extLst>
                  <a:ext uri="{FF2B5EF4-FFF2-40B4-BE49-F238E27FC236}">
                    <a16:creationId xmlns:a16="http://schemas.microsoft.com/office/drawing/2014/main" id="{C772B217-A1B4-40A7-9F2B-7D65D71F5962}"/>
                  </a:ext>
                </a:extLst>
              </p:cNvPr>
              <p:cNvSpPr/>
              <p:nvPr/>
            </p:nvSpPr>
            <p:spPr>
              <a:xfrm>
                <a:off x="3553872" y="1612515"/>
                <a:ext cx="54793" cy="54871"/>
              </a:xfrm>
              <a:custGeom>
                <a:avLst/>
                <a:gdLst/>
                <a:ahLst/>
                <a:cxnLst/>
                <a:rect l="l" t="t" r="r" b="b"/>
                <a:pathLst>
                  <a:path w="3518" h="3523" extrusionOk="0">
                    <a:moveTo>
                      <a:pt x="1" y="1"/>
                    </a:moveTo>
                    <a:lnTo>
                      <a:pt x="1" y="3522"/>
                    </a:lnTo>
                    <a:lnTo>
                      <a:pt x="3517" y="3522"/>
                    </a:lnTo>
                    <a:lnTo>
                      <a:pt x="3517"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0" name="Google Shape;9987;p52">
                <a:extLst>
                  <a:ext uri="{FF2B5EF4-FFF2-40B4-BE49-F238E27FC236}">
                    <a16:creationId xmlns:a16="http://schemas.microsoft.com/office/drawing/2014/main" id="{C3D23C04-AAED-404F-8951-F4EA3F78C538}"/>
                  </a:ext>
                </a:extLst>
              </p:cNvPr>
              <p:cNvSpPr/>
              <p:nvPr/>
            </p:nvSpPr>
            <p:spPr>
              <a:xfrm>
                <a:off x="3554417" y="1613075"/>
                <a:ext cx="53703" cy="53749"/>
              </a:xfrm>
              <a:custGeom>
                <a:avLst/>
                <a:gdLst/>
                <a:ahLst/>
                <a:cxnLst/>
                <a:rect l="l" t="t" r="r" b="b"/>
                <a:pathLst>
                  <a:path w="3448" h="3451" extrusionOk="0">
                    <a:moveTo>
                      <a:pt x="0" y="0"/>
                    </a:moveTo>
                    <a:lnTo>
                      <a:pt x="0" y="3451"/>
                    </a:lnTo>
                    <a:lnTo>
                      <a:pt x="3448" y="3451"/>
                    </a:lnTo>
                    <a:lnTo>
                      <a:pt x="344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1" name="Google Shape;9988;p52">
                <a:extLst>
                  <a:ext uri="{FF2B5EF4-FFF2-40B4-BE49-F238E27FC236}">
                    <a16:creationId xmlns:a16="http://schemas.microsoft.com/office/drawing/2014/main" id="{67611D49-35F5-4B34-B8C0-A6EFFF6916BA}"/>
                  </a:ext>
                </a:extLst>
              </p:cNvPr>
              <p:cNvSpPr/>
              <p:nvPr/>
            </p:nvSpPr>
            <p:spPr>
              <a:xfrm>
                <a:off x="3500122" y="2042307"/>
                <a:ext cx="54840" cy="54840"/>
              </a:xfrm>
              <a:custGeom>
                <a:avLst/>
                <a:gdLst/>
                <a:ahLst/>
                <a:cxnLst/>
                <a:rect l="l" t="t" r="r" b="b"/>
                <a:pathLst>
                  <a:path w="3521" h="3521" extrusionOk="0">
                    <a:moveTo>
                      <a:pt x="0" y="0"/>
                    </a:moveTo>
                    <a:lnTo>
                      <a:pt x="0"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2" name="Google Shape;9989;p52">
                <a:extLst>
                  <a:ext uri="{FF2B5EF4-FFF2-40B4-BE49-F238E27FC236}">
                    <a16:creationId xmlns:a16="http://schemas.microsoft.com/office/drawing/2014/main" id="{E6F4D390-A94D-4E04-A097-AF0334606BFE}"/>
                  </a:ext>
                </a:extLst>
              </p:cNvPr>
              <p:cNvSpPr/>
              <p:nvPr/>
            </p:nvSpPr>
            <p:spPr>
              <a:xfrm>
                <a:off x="3500122" y="1988604"/>
                <a:ext cx="54840" cy="54808"/>
              </a:xfrm>
              <a:custGeom>
                <a:avLst/>
                <a:gdLst/>
                <a:ahLst/>
                <a:cxnLst/>
                <a:rect l="l" t="t" r="r" b="b"/>
                <a:pathLst>
                  <a:path w="3521" h="3519" extrusionOk="0">
                    <a:moveTo>
                      <a:pt x="0" y="1"/>
                    </a:moveTo>
                    <a:lnTo>
                      <a:pt x="0"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3" name="Google Shape;9990;p52">
                <a:extLst>
                  <a:ext uri="{FF2B5EF4-FFF2-40B4-BE49-F238E27FC236}">
                    <a16:creationId xmlns:a16="http://schemas.microsoft.com/office/drawing/2014/main" id="{AA01DECB-D4F7-4F40-85AF-29F275864646}"/>
                  </a:ext>
                </a:extLst>
              </p:cNvPr>
              <p:cNvSpPr/>
              <p:nvPr/>
            </p:nvSpPr>
            <p:spPr>
              <a:xfrm>
                <a:off x="3500683" y="1989165"/>
                <a:ext cx="53749" cy="53687"/>
              </a:xfrm>
              <a:custGeom>
                <a:avLst/>
                <a:gdLst/>
                <a:ahLst/>
                <a:cxnLst/>
                <a:rect l="l" t="t" r="r" b="b"/>
                <a:pathLst>
                  <a:path w="3451" h="3447" extrusionOk="0">
                    <a:moveTo>
                      <a:pt x="0" y="1"/>
                    </a:moveTo>
                    <a:lnTo>
                      <a:pt x="0" y="3447"/>
                    </a:lnTo>
                    <a:lnTo>
                      <a:pt x="3450" y="3447"/>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4" name="Google Shape;9991;p52">
                <a:extLst>
                  <a:ext uri="{FF2B5EF4-FFF2-40B4-BE49-F238E27FC236}">
                    <a16:creationId xmlns:a16="http://schemas.microsoft.com/office/drawing/2014/main" id="{FE4A15A5-DE01-409D-ADAF-6B68B985072C}"/>
                  </a:ext>
                </a:extLst>
              </p:cNvPr>
              <p:cNvSpPr/>
              <p:nvPr/>
            </p:nvSpPr>
            <p:spPr>
              <a:xfrm>
                <a:off x="3500122" y="1934871"/>
                <a:ext cx="54840" cy="54855"/>
              </a:xfrm>
              <a:custGeom>
                <a:avLst/>
                <a:gdLst/>
                <a:ahLst/>
                <a:cxnLst/>
                <a:rect l="l" t="t" r="r" b="b"/>
                <a:pathLst>
                  <a:path w="3521" h="3522"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5" name="Google Shape;9992;p52">
                <a:extLst>
                  <a:ext uri="{FF2B5EF4-FFF2-40B4-BE49-F238E27FC236}">
                    <a16:creationId xmlns:a16="http://schemas.microsoft.com/office/drawing/2014/main" id="{B53F9259-E889-4AFA-BC11-4EE601FCBE2D}"/>
                  </a:ext>
                </a:extLst>
              </p:cNvPr>
              <p:cNvSpPr/>
              <p:nvPr/>
            </p:nvSpPr>
            <p:spPr>
              <a:xfrm>
                <a:off x="3500683" y="1935416"/>
                <a:ext cx="53749" cy="53765"/>
              </a:xfrm>
              <a:custGeom>
                <a:avLst/>
                <a:gdLst/>
                <a:ahLst/>
                <a:cxnLst/>
                <a:rect l="l" t="t" r="r" b="b"/>
                <a:pathLst>
                  <a:path w="3451" h="3452" extrusionOk="0">
                    <a:moveTo>
                      <a:pt x="0" y="0"/>
                    </a:moveTo>
                    <a:lnTo>
                      <a:pt x="0" y="3452"/>
                    </a:lnTo>
                    <a:lnTo>
                      <a:pt x="3450" y="3452"/>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 name="Google Shape;9993;p52">
                <a:extLst>
                  <a:ext uri="{FF2B5EF4-FFF2-40B4-BE49-F238E27FC236}">
                    <a16:creationId xmlns:a16="http://schemas.microsoft.com/office/drawing/2014/main" id="{752B54D5-893D-4CCD-B3EE-A5FB5C30AA5F}"/>
                  </a:ext>
                </a:extLst>
              </p:cNvPr>
              <p:cNvSpPr/>
              <p:nvPr/>
            </p:nvSpPr>
            <p:spPr>
              <a:xfrm>
                <a:off x="3500122" y="1881137"/>
                <a:ext cx="54840" cy="54840"/>
              </a:xfrm>
              <a:custGeom>
                <a:avLst/>
                <a:gdLst/>
                <a:ahLst/>
                <a:cxnLst/>
                <a:rect l="l" t="t" r="r" b="b"/>
                <a:pathLst>
                  <a:path w="3521" h="3521"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 name="Google Shape;9994;p52">
                <a:extLst>
                  <a:ext uri="{FF2B5EF4-FFF2-40B4-BE49-F238E27FC236}">
                    <a16:creationId xmlns:a16="http://schemas.microsoft.com/office/drawing/2014/main" id="{665F23E4-3543-4ABF-ABD6-A9844BE6CB46}"/>
                  </a:ext>
                </a:extLst>
              </p:cNvPr>
              <p:cNvSpPr/>
              <p:nvPr/>
            </p:nvSpPr>
            <p:spPr>
              <a:xfrm>
                <a:off x="3500683" y="1881666"/>
                <a:ext cx="53749" cy="53765"/>
              </a:xfrm>
              <a:custGeom>
                <a:avLst/>
                <a:gdLst/>
                <a:ahLst/>
                <a:cxnLst/>
                <a:rect l="l" t="t" r="r" b="b"/>
                <a:pathLst>
                  <a:path w="3451" h="3452" extrusionOk="0">
                    <a:moveTo>
                      <a:pt x="0" y="1"/>
                    </a:moveTo>
                    <a:lnTo>
                      <a:pt x="0" y="3451"/>
                    </a:lnTo>
                    <a:lnTo>
                      <a:pt x="3450" y="3451"/>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8" name="Google Shape;9995;p52">
                <a:extLst>
                  <a:ext uri="{FF2B5EF4-FFF2-40B4-BE49-F238E27FC236}">
                    <a16:creationId xmlns:a16="http://schemas.microsoft.com/office/drawing/2014/main" id="{8314FAEE-7CD9-4104-8C9C-DD8509969C97}"/>
                  </a:ext>
                </a:extLst>
              </p:cNvPr>
              <p:cNvSpPr/>
              <p:nvPr/>
            </p:nvSpPr>
            <p:spPr>
              <a:xfrm>
                <a:off x="3500122" y="1827450"/>
                <a:ext cx="54840" cy="54793"/>
              </a:xfrm>
              <a:custGeom>
                <a:avLst/>
                <a:gdLst/>
                <a:ahLst/>
                <a:cxnLst/>
                <a:rect l="l" t="t" r="r" b="b"/>
                <a:pathLst>
                  <a:path w="3521" h="3518" extrusionOk="0">
                    <a:moveTo>
                      <a:pt x="0" y="0"/>
                    </a:moveTo>
                    <a:lnTo>
                      <a:pt x="0"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9" name="Google Shape;9996;p52">
                <a:extLst>
                  <a:ext uri="{FF2B5EF4-FFF2-40B4-BE49-F238E27FC236}">
                    <a16:creationId xmlns:a16="http://schemas.microsoft.com/office/drawing/2014/main" id="{4ECD0669-1545-4290-B3A4-CB2D4FCA8C65}"/>
                  </a:ext>
                </a:extLst>
              </p:cNvPr>
              <p:cNvSpPr/>
              <p:nvPr/>
            </p:nvSpPr>
            <p:spPr>
              <a:xfrm>
                <a:off x="3500683" y="1827979"/>
                <a:ext cx="53749" cy="53703"/>
              </a:xfrm>
              <a:custGeom>
                <a:avLst/>
                <a:gdLst/>
                <a:ahLst/>
                <a:cxnLst/>
                <a:rect l="l" t="t" r="r" b="b"/>
                <a:pathLst>
                  <a:path w="3451" h="3448" extrusionOk="0">
                    <a:moveTo>
                      <a:pt x="0" y="0"/>
                    </a:moveTo>
                    <a:lnTo>
                      <a:pt x="0" y="3448"/>
                    </a:lnTo>
                    <a:lnTo>
                      <a:pt x="3450" y="3448"/>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0" name="Google Shape;9997;p52">
                <a:extLst>
                  <a:ext uri="{FF2B5EF4-FFF2-40B4-BE49-F238E27FC236}">
                    <a16:creationId xmlns:a16="http://schemas.microsoft.com/office/drawing/2014/main" id="{0940F62A-F980-4958-B44B-9D0FFA022D0F}"/>
                  </a:ext>
                </a:extLst>
              </p:cNvPr>
              <p:cNvSpPr/>
              <p:nvPr/>
            </p:nvSpPr>
            <p:spPr>
              <a:xfrm>
                <a:off x="3500122" y="1773700"/>
                <a:ext cx="54840" cy="54855"/>
              </a:xfrm>
              <a:custGeom>
                <a:avLst/>
                <a:gdLst/>
                <a:ahLst/>
                <a:cxnLst/>
                <a:rect l="l" t="t" r="r" b="b"/>
                <a:pathLst>
                  <a:path w="3521" h="3522"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1" name="Google Shape;9998;p52">
                <a:extLst>
                  <a:ext uri="{FF2B5EF4-FFF2-40B4-BE49-F238E27FC236}">
                    <a16:creationId xmlns:a16="http://schemas.microsoft.com/office/drawing/2014/main" id="{9E47602D-DE93-42BA-9DC9-97A337D3B265}"/>
                  </a:ext>
                </a:extLst>
              </p:cNvPr>
              <p:cNvSpPr/>
              <p:nvPr/>
            </p:nvSpPr>
            <p:spPr>
              <a:xfrm>
                <a:off x="3500683" y="1774246"/>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2" name="Google Shape;9999;p52">
                <a:extLst>
                  <a:ext uri="{FF2B5EF4-FFF2-40B4-BE49-F238E27FC236}">
                    <a16:creationId xmlns:a16="http://schemas.microsoft.com/office/drawing/2014/main" id="{D23C1569-3DA9-4A2C-81AA-7D8B1C1E4B4D}"/>
                  </a:ext>
                </a:extLst>
              </p:cNvPr>
              <p:cNvSpPr/>
              <p:nvPr/>
            </p:nvSpPr>
            <p:spPr>
              <a:xfrm>
                <a:off x="3500122" y="1719951"/>
                <a:ext cx="54840" cy="54840"/>
              </a:xfrm>
              <a:custGeom>
                <a:avLst/>
                <a:gdLst/>
                <a:ahLst/>
                <a:cxnLst/>
                <a:rect l="l" t="t" r="r" b="b"/>
                <a:pathLst>
                  <a:path w="3521" h="3521" extrusionOk="0">
                    <a:moveTo>
                      <a:pt x="0" y="0"/>
                    </a:moveTo>
                    <a:lnTo>
                      <a:pt x="0"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3" name="Google Shape;10000;p52">
                <a:extLst>
                  <a:ext uri="{FF2B5EF4-FFF2-40B4-BE49-F238E27FC236}">
                    <a16:creationId xmlns:a16="http://schemas.microsoft.com/office/drawing/2014/main" id="{0CEF6036-7EBE-4461-8CD6-14286BC4246A}"/>
                  </a:ext>
                </a:extLst>
              </p:cNvPr>
              <p:cNvSpPr/>
              <p:nvPr/>
            </p:nvSpPr>
            <p:spPr>
              <a:xfrm>
                <a:off x="3500122" y="1666280"/>
                <a:ext cx="54840" cy="54777"/>
              </a:xfrm>
              <a:custGeom>
                <a:avLst/>
                <a:gdLst/>
                <a:ahLst/>
                <a:cxnLst/>
                <a:rect l="l" t="t" r="r" b="b"/>
                <a:pathLst>
                  <a:path w="3521" h="3517" extrusionOk="0">
                    <a:moveTo>
                      <a:pt x="0" y="0"/>
                    </a:moveTo>
                    <a:lnTo>
                      <a:pt x="0" y="3517"/>
                    </a:lnTo>
                    <a:lnTo>
                      <a:pt x="3521" y="3517"/>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4" name="Google Shape;10001;p52">
                <a:extLst>
                  <a:ext uri="{FF2B5EF4-FFF2-40B4-BE49-F238E27FC236}">
                    <a16:creationId xmlns:a16="http://schemas.microsoft.com/office/drawing/2014/main" id="{FABBD8D8-1C90-4342-8C19-89DE4C2CB278}"/>
                  </a:ext>
                </a:extLst>
              </p:cNvPr>
              <p:cNvSpPr/>
              <p:nvPr/>
            </p:nvSpPr>
            <p:spPr>
              <a:xfrm>
                <a:off x="3500683" y="1666809"/>
                <a:ext cx="53749" cy="53718"/>
              </a:xfrm>
              <a:custGeom>
                <a:avLst/>
                <a:gdLst/>
                <a:ahLst/>
                <a:cxnLst/>
                <a:rect l="l" t="t" r="r" b="b"/>
                <a:pathLst>
                  <a:path w="3451" h="3449" extrusionOk="0">
                    <a:moveTo>
                      <a:pt x="0" y="1"/>
                    </a:moveTo>
                    <a:lnTo>
                      <a:pt x="0" y="3448"/>
                    </a:lnTo>
                    <a:lnTo>
                      <a:pt x="3450" y="3448"/>
                    </a:lnTo>
                    <a:lnTo>
                      <a:pt x="3450"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5" name="Google Shape;10002;p52">
                <a:extLst>
                  <a:ext uri="{FF2B5EF4-FFF2-40B4-BE49-F238E27FC236}">
                    <a16:creationId xmlns:a16="http://schemas.microsoft.com/office/drawing/2014/main" id="{BD7806E8-F905-446B-800B-EFC0BCCF6617}"/>
                  </a:ext>
                </a:extLst>
              </p:cNvPr>
              <p:cNvSpPr/>
              <p:nvPr/>
            </p:nvSpPr>
            <p:spPr>
              <a:xfrm>
                <a:off x="3500122" y="1612515"/>
                <a:ext cx="54840" cy="54871"/>
              </a:xfrm>
              <a:custGeom>
                <a:avLst/>
                <a:gdLst/>
                <a:ahLst/>
                <a:cxnLst/>
                <a:rect l="l" t="t" r="r" b="b"/>
                <a:pathLst>
                  <a:path w="3521" h="3523" extrusionOk="0">
                    <a:moveTo>
                      <a:pt x="0" y="1"/>
                    </a:moveTo>
                    <a:lnTo>
                      <a:pt x="0" y="3522"/>
                    </a:lnTo>
                    <a:lnTo>
                      <a:pt x="3521" y="3522"/>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6" name="Google Shape;10003;p52">
                <a:extLst>
                  <a:ext uri="{FF2B5EF4-FFF2-40B4-BE49-F238E27FC236}">
                    <a16:creationId xmlns:a16="http://schemas.microsoft.com/office/drawing/2014/main" id="{02023D62-0426-4543-A573-FC67A1F3DDE2}"/>
                  </a:ext>
                </a:extLst>
              </p:cNvPr>
              <p:cNvSpPr/>
              <p:nvPr/>
            </p:nvSpPr>
            <p:spPr>
              <a:xfrm>
                <a:off x="3500683" y="1613075"/>
                <a:ext cx="53749" cy="53749"/>
              </a:xfrm>
              <a:custGeom>
                <a:avLst/>
                <a:gdLst/>
                <a:ahLst/>
                <a:cxnLst/>
                <a:rect l="l" t="t" r="r" b="b"/>
                <a:pathLst>
                  <a:path w="3451" h="3451" extrusionOk="0">
                    <a:moveTo>
                      <a:pt x="0" y="0"/>
                    </a:moveTo>
                    <a:lnTo>
                      <a:pt x="0" y="3451"/>
                    </a:lnTo>
                    <a:lnTo>
                      <a:pt x="3450" y="3451"/>
                    </a:lnTo>
                    <a:lnTo>
                      <a:pt x="345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7" name="Google Shape;10004;p52">
                <a:extLst>
                  <a:ext uri="{FF2B5EF4-FFF2-40B4-BE49-F238E27FC236}">
                    <a16:creationId xmlns:a16="http://schemas.microsoft.com/office/drawing/2014/main" id="{1787872F-721C-4A3E-A03B-53FDCB02BD74}"/>
                  </a:ext>
                </a:extLst>
              </p:cNvPr>
              <p:cNvSpPr/>
              <p:nvPr/>
            </p:nvSpPr>
            <p:spPr>
              <a:xfrm>
                <a:off x="3446389" y="2042307"/>
                <a:ext cx="54840" cy="54840"/>
              </a:xfrm>
              <a:custGeom>
                <a:avLst/>
                <a:gdLst/>
                <a:ahLst/>
                <a:cxnLst/>
                <a:rect l="l" t="t" r="r" b="b"/>
                <a:pathLst>
                  <a:path w="3521" h="3521" extrusionOk="0">
                    <a:moveTo>
                      <a:pt x="0" y="0"/>
                    </a:moveTo>
                    <a:lnTo>
                      <a:pt x="0" y="3521"/>
                    </a:lnTo>
                    <a:lnTo>
                      <a:pt x="3521" y="3521"/>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 name="Google Shape;10005;p52">
                <a:extLst>
                  <a:ext uri="{FF2B5EF4-FFF2-40B4-BE49-F238E27FC236}">
                    <a16:creationId xmlns:a16="http://schemas.microsoft.com/office/drawing/2014/main" id="{47C1A1F3-798A-4EDE-8FCF-0E152A770795}"/>
                  </a:ext>
                </a:extLst>
              </p:cNvPr>
              <p:cNvSpPr/>
              <p:nvPr/>
            </p:nvSpPr>
            <p:spPr>
              <a:xfrm>
                <a:off x="3446389" y="1988604"/>
                <a:ext cx="54840" cy="54808"/>
              </a:xfrm>
              <a:custGeom>
                <a:avLst/>
                <a:gdLst/>
                <a:ahLst/>
                <a:cxnLst/>
                <a:rect l="l" t="t" r="r" b="b"/>
                <a:pathLst>
                  <a:path w="3521" h="3519" extrusionOk="0">
                    <a:moveTo>
                      <a:pt x="0" y="1"/>
                    </a:moveTo>
                    <a:lnTo>
                      <a:pt x="0" y="3519"/>
                    </a:lnTo>
                    <a:lnTo>
                      <a:pt x="3521" y="3519"/>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 name="Google Shape;10006;p52">
                <a:extLst>
                  <a:ext uri="{FF2B5EF4-FFF2-40B4-BE49-F238E27FC236}">
                    <a16:creationId xmlns:a16="http://schemas.microsoft.com/office/drawing/2014/main" id="{6DFEA835-14AA-4977-AB0A-50DA6E346A12}"/>
                  </a:ext>
                </a:extLst>
              </p:cNvPr>
              <p:cNvSpPr/>
              <p:nvPr/>
            </p:nvSpPr>
            <p:spPr>
              <a:xfrm>
                <a:off x="3446918" y="1989165"/>
                <a:ext cx="53780" cy="53687"/>
              </a:xfrm>
              <a:custGeom>
                <a:avLst/>
                <a:gdLst/>
                <a:ahLst/>
                <a:cxnLst/>
                <a:rect l="l" t="t" r="r" b="b"/>
                <a:pathLst>
                  <a:path w="3453" h="3447" extrusionOk="0">
                    <a:moveTo>
                      <a:pt x="1" y="1"/>
                    </a:moveTo>
                    <a:lnTo>
                      <a:pt x="1" y="3447"/>
                    </a:lnTo>
                    <a:lnTo>
                      <a:pt x="3452" y="3447"/>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 name="Google Shape;10007;p52">
                <a:extLst>
                  <a:ext uri="{FF2B5EF4-FFF2-40B4-BE49-F238E27FC236}">
                    <a16:creationId xmlns:a16="http://schemas.microsoft.com/office/drawing/2014/main" id="{EFAA366D-5705-44AD-9A7C-25E8841D4853}"/>
                  </a:ext>
                </a:extLst>
              </p:cNvPr>
              <p:cNvSpPr/>
              <p:nvPr/>
            </p:nvSpPr>
            <p:spPr>
              <a:xfrm>
                <a:off x="3446389" y="1934871"/>
                <a:ext cx="54840" cy="54855"/>
              </a:xfrm>
              <a:custGeom>
                <a:avLst/>
                <a:gdLst/>
                <a:ahLst/>
                <a:cxnLst/>
                <a:rect l="l" t="t" r="r" b="b"/>
                <a:pathLst>
                  <a:path w="3521" h="3522"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 name="Google Shape;10008;p52">
                <a:extLst>
                  <a:ext uri="{FF2B5EF4-FFF2-40B4-BE49-F238E27FC236}">
                    <a16:creationId xmlns:a16="http://schemas.microsoft.com/office/drawing/2014/main" id="{650F940B-B2B9-4714-AC52-26CD50AF4A61}"/>
                  </a:ext>
                </a:extLst>
              </p:cNvPr>
              <p:cNvSpPr/>
              <p:nvPr/>
            </p:nvSpPr>
            <p:spPr>
              <a:xfrm>
                <a:off x="3446918" y="1935416"/>
                <a:ext cx="53780" cy="53765"/>
              </a:xfrm>
              <a:custGeom>
                <a:avLst/>
                <a:gdLst/>
                <a:ahLst/>
                <a:cxnLst/>
                <a:rect l="l" t="t" r="r" b="b"/>
                <a:pathLst>
                  <a:path w="3453" h="3452" extrusionOk="0">
                    <a:moveTo>
                      <a:pt x="1" y="0"/>
                    </a:moveTo>
                    <a:lnTo>
                      <a:pt x="1" y="3452"/>
                    </a:lnTo>
                    <a:lnTo>
                      <a:pt x="3452" y="3452"/>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 name="Google Shape;10009;p52">
                <a:extLst>
                  <a:ext uri="{FF2B5EF4-FFF2-40B4-BE49-F238E27FC236}">
                    <a16:creationId xmlns:a16="http://schemas.microsoft.com/office/drawing/2014/main" id="{C225081A-B123-49B8-9917-F0E1D9C9E005}"/>
                  </a:ext>
                </a:extLst>
              </p:cNvPr>
              <p:cNvSpPr/>
              <p:nvPr/>
            </p:nvSpPr>
            <p:spPr>
              <a:xfrm>
                <a:off x="3446389" y="1881137"/>
                <a:ext cx="54840" cy="54840"/>
              </a:xfrm>
              <a:custGeom>
                <a:avLst/>
                <a:gdLst/>
                <a:ahLst/>
                <a:cxnLst/>
                <a:rect l="l" t="t" r="r" b="b"/>
                <a:pathLst>
                  <a:path w="3521" h="3521"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 name="Google Shape;10010;p52">
                <a:extLst>
                  <a:ext uri="{FF2B5EF4-FFF2-40B4-BE49-F238E27FC236}">
                    <a16:creationId xmlns:a16="http://schemas.microsoft.com/office/drawing/2014/main" id="{0D537803-E4A0-45DA-B542-9B8676D7C29C}"/>
                  </a:ext>
                </a:extLst>
              </p:cNvPr>
              <p:cNvSpPr/>
              <p:nvPr/>
            </p:nvSpPr>
            <p:spPr>
              <a:xfrm>
                <a:off x="3446918" y="1881666"/>
                <a:ext cx="53780" cy="53765"/>
              </a:xfrm>
              <a:custGeom>
                <a:avLst/>
                <a:gdLst/>
                <a:ahLst/>
                <a:cxnLst/>
                <a:rect l="l" t="t" r="r" b="b"/>
                <a:pathLst>
                  <a:path w="3453" h="3452" extrusionOk="0">
                    <a:moveTo>
                      <a:pt x="1" y="1"/>
                    </a:moveTo>
                    <a:lnTo>
                      <a:pt x="1" y="3451"/>
                    </a:lnTo>
                    <a:lnTo>
                      <a:pt x="3452" y="3451"/>
                    </a:lnTo>
                    <a:lnTo>
                      <a:pt x="3452"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4" name="Google Shape;10011;p52">
                <a:extLst>
                  <a:ext uri="{FF2B5EF4-FFF2-40B4-BE49-F238E27FC236}">
                    <a16:creationId xmlns:a16="http://schemas.microsoft.com/office/drawing/2014/main" id="{4623BF3E-C74A-4E91-A36F-FB76269CF423}"/>
                  </a:ext>
                </a:extLst>
              </p:cNvPr>
              <p:cNvSpPr/>
              <p:nvPr/>
            </p:nvSpPr>
            <p:spPr>
              <a:xfrm>
                <a:off x="3446389" y="1827450"/>
                <a:ext cx="54840" cy="54793"/>
              </a:xfrm>
              <a:custGeom>
                <a:avLst/>
                <a:gdLst/>
                <a:ahLst/>
                <a:cxnLst/>
                <a:rect l="l" t="t" r="r" b="b"/>
                <a:pathLst>
                  <a:path w="3521" h="3518" extrusionOk="0">
                    <a:moveTo>
                      <a:pt x="0" y="0"/>
                    </a:moveTo>
                    <a:lnTo>
                      <a:pt x="0" y="3518"/>
                    </a:lnTo>
                    <a:lnTo>
                      <a:pt x="3521" y="3518"/>
                    </a:lnTo>
                    <a:lnTo>
                      <a:pt x="3521"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5" name="Google Shape;10012;p52">
                <a:extLst>
                  <a:ext uri="{FF2B5EF4-FFF2-40B4-BE49-F238E27FC236}">
                    <a16:creationId xmlns:a16="http://schemas.microsoft.com/office/drawing/2014/main" id="{A5250BA3-C2D0-46D3-9123-3EA8CC12518A}"/>
                  </a:ext>
                </a:extLst>
              </p:cNvPr>
              <p:cNvSpPr/>
              <p:nvPr/>
            </p:nvSpPr>
            <p:spPr>
              <a:xfrm>
                <a:off x="3446918" y="1827979"/>
                <a:ext cx="53780" cy="53703"/>
              </a:xfrm>
              <a:custGeom>
                <a:avLst/>
                <a:gdLst/>
                <a:ahLst/>
                <a:cxnLst/>
                <a:rect l="l" t="t" r="r" b="b"/>
                <a:pathLst>
                  <a:path w="3453" h="3448" extrusionOk="0">
                    <a:moveTo>
                      <a:pt x="1" y="0"/>
                    </a:moveTo>
                    <a:lnTo>
                      <a:pt x="1" y="3448"/>
                    </a:lnTo>
                    <a:lnTo>
                      <a:pt x="3452" y="3448"/>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6" name="Google Shape;10013;p52">
                <a:extLst>
                  <a:ext uri="{FF2B5EF4-FFF2-40B4-BE49-F238E27FC236}">
                    <a16:creationId xmlns:a16="http://schemas.microsoft.com/office/drawing/2014/main" id="{1D5AB3C2-1C97-4E71-853C-1BCCF67623A5}"/>
                  </a:ext>
                </a:extLst>
              </p:cNvPr>
              <p:cNvSpPr/>
              <p:nvPr/>
            </p:nvSpPr>
            <p:spPr>
              <a:xfrm>
                <a:off x="3446389" y="1773700"/>
                <a:ext cx="54840" cy="54855"/>
              </a:xfrm>
              <a:custGeom>
                <a:avLst/>
                <a:gdLst/>
                <a:ahLst/>
                <a:cxnLst/>
                <a:rect l="l" t="t" r="r" b="b"/>
                <a:pathLst>
                  <a:path w="3521" h="3522" extrusionOk="0">
                    <a:moveTo>
                      <a:pt x="0" y="1"/>
                    </a:moveTo>
                    <a:lnTo>
                      <a:pt x="0" y="3521"/>
                    </a:lnTo>
                    <a:lnTo>
                      <a:pt x="3521" y="3521"/>
                    </a:lnTo>
                    <a:lnTo>
                      <a:pt x="3521"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7" name="Google Shape;10014;p52">
                <a:extLst>
                  <a:ext uri="{FF2B5EF4-FFF2-40B4-BE49-F238E27FC236}">
                    <a16:creationId xmlns:a16="http://schemas.microsoft.com/office/drawing/2014/main" id="{DBBCB096-FFD5-4E1F-A203-DB631408242A}"/>
                  </a:ext>
                </a:extLst>
              </p:cNvPr>
              <p:cNvSpPr/>
              <p:nvPr/>
            </p:nvSpPr>
            <p:spPr>
              <a:xfrm>
                <a:off x="3446918" y="1774246"/>
                <a:ext cx="53780" cy="53749"/>
              </a:xfrm>
              <a:custGeom>
                <a:avLst/>
                <a:gdLst/>
                <a:ahLst/>
                <a:cxnLst/>
                <a:rect l="l" t="t" r="r" b="b"/>
                <a:pathLst>
                  <a:path w="3453" h="3451" extrusionOk="0">
                    <a:moveTo>
                      <a:pt x="1" y="0"/>
                    </a:moveTo>
                    <a:lnTo>
                      <a:pt x="1" y="3450"/>
                    </a:lnTo>
                    <a:lnTo>
                      <a:pt x="3452" y="3450"/>
                    </a:lnTo>
                    <a:lnTo>
                      <a:pt x="3452"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8" name="Google Shape;10015;p52">
                <a:extLst>
                  <a:ext uri="{FF2B5EF4-FFF2-40B4-BE49-F238E27FC236}">
                    <a16:creationId xmlns:a16="http://schemas.microsoft.com/office/drawing/2014/main" id="{5A602E68-4CE2-49A1-A6BA-FAECD25585DB}"/>
                  </a:ext>
                </a:extLst>
              </p:cNvPr>
              <p:cNvSpPr/>
              <p:nvPr/>
            </p:nvSpPr>
            <p:spPr>
              <a:xfrm>
                <a:off x="3392686" y="2042307"/>
                <a:ext cx="54808" cy="54840"/>
              </a:xfrm>
              <a:custGeom>
                <a:avLst/>
                <a:gdLst/>
                <a:ahLst/>
                <a:cxnLst/>
                <a:rect l="l" t="t" r="r" b="b"/>
                <a:pathLst>
                  <a:path w="3519" h="3521" extrusionOk="0">
                    <a:moveTo>
                      <a:pt x="1" y="0"/>
                    </a:moveTo>
                    <a:lnTo>
                      <a:pt x="1" y="3521"/>
                    </a:lnTo>
                    <a:lnTo>
                      <a:pt x="3518" y="3521"/>
                    </a:lnTo>
                    <a:lnTo>
                      <a:pt x="3518"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9" name="Google Shape;10016;p52">
                <a:extLst>
                  <a:ext uri="{FF2B5EF4-FFF2-40B4-BE49-F238E27FC236}">
                    <a16:creationId xmlns:a16="http://schemas.microsoft.com/office/drawing/2014/main" id="{C93C623E-616B-42AE-8AA7-9F0A91FDD60B}"/>
                  </a:ext>
                </a:extLst>
              </p:cNvPr>
              <p:cNvSpPr/>
              <p:nvPr/>
            </p:nvSpPr>
            <p:spPr>
              <a:xfrm>
                <a:off x="3392686" y="1988604"/>
                <a:ext cx="54808" cy="54808"/>
              </a:xfrm>
              <a:custGeom>
                <a:avLst/>
                <a:gdLst/>
                <a:ahLst/>
                <a:cxnLst/>
                <a:rect l="l" t="t" r="r" b="b"/>
                <a:pathLst>
                  <a:path w="3519" h="3519" extrusionOk="0">
                    <a:moveTo>
                      <a:pt x="1" y="1"/>
                    </a:moveTo>
                    <a:lnTo>
                      <a:pt x="1" y="3519"/>
                    </a:lnTo>
                    <a:lnTo>
                      <a:pt x="3518" y="3519"/>
                    </a:lnTo>
                    <a:lnTo>
                      <a:pt x="3518"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nvGrpSpPr>
              <p:cNvPr id="280" name="Google Shape;10017;p52">
                <a:extLst>
                  <a:ext uri="{FF2B5EF4-FFF2-40B4-BE49-F238E27FC236}">
                    <a16:creationId xmlns:a16="http://schemas.microsoft.com/office/drawing/2014/main" id="{B4749CDC-8A76-4774-B1B2-16484394DD05}"/>
                  </a:ext>
                </a:extLst>
              </p:cNvPr>
              <p:cNvGrpSpPr/>
              <p:nvPr/>
            </p:nvGrpSpPr>
            <p:grpSpPr>
              <a:xfrm>
                <a:off x="3393247" y="1720512"/>
                <a:ext cx="913302" cy="376074"/>
                <a:chOff x="3393247" y="1720512"/>
                <a:chExt cx="913302" cy="376074"/>
              </a:xfrm>
            </p:grpSpPr>
            <p:sp>
              <p:nvSpPr>
                <p:cNvPr id="388" name="Google Shape;10018;p52">
                  <a:extLst>
                    <a:ext uri="{FF2B5EF4-FFF2-40B4-BE49-F238E27FC236}">
                      <a16:creationId xmlns:a16="http://schemas.microsoft.com/office/drawing/2014/main" id="{EB41F4AC-F7CF-4F02-8B47-92C06AEBB1E0}"/>
                    </a:ext>
                  </a:extLst>
                </p:cNvPr>
                <p:cNvSpPr/>
                <p:nvPr/>
              </p:nvSpPr>
              <p:spPr>
                <a:xfrm>
                  <a:off x="4252784" y="1989165"/>
                  <a:ext cx="53765" cy="53687"/>
                </a:xfrm>
                <a:custGeom>
                  <a:avLst/>
                  <a:gdLst/>
                  <a:ahLst/>
                  <a:cxnLst/>
                  <a:rect l="l" t="t" r="r" b="b"/>
                  <a:pathLst>
                    <a:path w="3452" h="3447" extrusionOk="0">
                      <a:moveTo>
                        <a:pt x="0" y="1"/>
                      </a:moveTo>
                      <a:lnTo>
                        <a:pt x="0" y="3447"/>
                      </a:lnTo>
                      <a:lnTo>
                        <a:pt x="3452" y="3447"/>
                      </a:lnTo>
                      <a:lnTo>
                        <a:pt x="345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9" name="Google Shape;10019;p52">
                  <a:extLst>
                    <a:ext uri="{FF2B5EF4-FFF2-40B4-BE49-F238E27FC236}">
                      <a16:creationId xmlns:a16="http://schemas.microsoft.com/office/drawing/2014/main" id="{872BC32D-0185-4598-A436-105E1584ECF3}"/>
                    </a:ext>
                  </a:extLst>
                </p:cNvPr>
                <p:cNvSpPr/>
                <p:nvPr/>
              </p:nvSpPr>
              <p:spPr>
                <a:xfrm>
                  <a:off x="4199035" y="2042836"/>
                  <a:ext cx="53765" cy="53749"/>
                </a:xfrm>
                <a:custGeom>
                  <a:avLst/>
                  <a:gdLst/>
                  <a:ahLst/>
                  <a:cxnLst/>
                  <a:rect l="l" t="t" r="r" b="b"/>
                  <a:pathLst>
                    <a:path w="3452" h="3451" extrusionOk="0">
                      <a:moveTo>
                        <a:pt x="1" y="1"/>
                      </a:moveTo>
                      <a:lnTo>
                        <a:pt x="1" y="3451"/>
                      </a:lnTo>
                      <a:lnTo>
                        <a:pt x="3451" y="3451"/>
                      </a:lnTo>
                      <a:lnTo>
                        <a:pt x="34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0" name="Google Shape;10020;p52">
                  <a:extLst>
                    <a:ext uri="{FF2B5EF4-FFF2-40B4-BE49-F238E27FC236}">
                      <a16:creationId xmlns:a16="http://schemas.microsoft.com/office/drawing/2014/main" id="{A1F19D92-3150-4E20-AE45-119DD1016673}"/>
                    </a:ext>
                  </a:extLst>
                </p:cNvPr>
                <p:cNvSpPr/>
                <p:nvPr/>
              </p:nvSpPr>
              <p:spPr>
                <a:xfrm>
                  <a:off x="4145348" y="2042836"/>
                  <a:ext cx="53703" cy="53749"/>
                </a:xfrm>
                <a:custGeom>
                  <a:avLst/>
                  <a:gdLst/>
                  <a:ahLst/>
                  <a:cxnLst/>
                  <a:rect l="l" t="t" r="r" b="b"/>
                  <a:pathLst>
                    <a:path w="3448" h="3451" extrusionOk="0">
                      <a:moveTo>
                        <a:pt x="0" y="1"/>
                      </a:moveTo>
                      <a:lnTo>
                        <a:pt x="0" y="3451"/>
                      </a:lnTo>
                      <a:lnTo>
                        <a:pt x="3448" y="3451"/>
                      </a:lnTo>
                      <a:lnTo>
                        <a:pt x="344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 name="Google Shape;10021;p52">
                  <a:extLst>
                    <a:ext uri="{FF2B5EF4-FFF2-40B4-BE49-F238E27FC236}">
                      <a16:creationId xmlns:a16="http://schemas.microsoft.com/office/drawing/2014/main" id="{6EDCF4F3-88C9-4408-8796-F1352760DBD5}"/>
                    </a:ext>
                  </a:extLst>
                </p:cNvPr>
                <p:cNvSpPr/>
                <p:nvPr/>
              </p:nvSpPr>
              <p:spPr>
                <a:xfrm>
                  <a:off x="4091614" y="2042836"/>
                  <a:ext cx="53765" cy="53749"/>
                </a:xfrm>
                <a:custGeom>
                  <a:avLst/>
                  <a:gdLst/>
                  <a:ahLst/>
                  <a:cxnLst/>
                  <a:rect l="l" t="t" r="r" b="b"/>
                  <a:pathLst>
                    <a:path w="3452" h="3451" extrusionOk="0">
                      <a:moveTo>
                        <a:pt x="0" y="1"/>
                      </a:moveTo>
                      <a:lnTo>
                        <a:pt x="0" y="3451"/>
                      </a:lnTo>
                      <a:lnTo>
                        <a:pt x="3452" y="3451"/>
                      </a:lnTo>
                      <a:lnTo>
                        <a:pt x="345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 name="Google Shape;10022;p52">
                  <a:extLst>
                    <a:ext uri="{FF2B5EF4-FFF2-40B4-BE49-F238E27FC236}">
                      <a16:creationId xmlns:a16="http://schemas.microsoft.com/office/drawing/2014/main" id="{AD6C356F-245D-48DF-9F71-761ACDAF67B5}"/>
                    </a:ext>
                  </a:extLst>
                </p:cNvPr>
                <p:cNvSpPr/>
                <p:nvPr/>
              </p:nvSpPr>
              <p:spPr>
                <a:xfrm>
                  <a:off x="4037880" y="1989165"/>
                  <a:ext cx="53749" cy="53687"/>
                </a:xfrm>
                <a:custGeom>
                  <a:avLst/>
                  <a:gdLst/>
                  <a:ahLst/>
                  <a:cxnLst/>
                  <a:rect l="l" t="t" r="r" b="b"/>
                  <a:pathLst>
                    <a:path w="3451" h="3447" extrusionOk="0">
                      <a:moveTo>
                        <a:pt x="0" y="1"/>
                      </a:moveTo>
                      <a:lnTo>
                        <a:pt x="0" y="3447"/>
                      </a:lnTo>
                      <a:lnTo>
                        <a:pt x="3450" y="3447"/>
                      </a:lnTo>
                      <a:lnTo>
                        <a:pt x="345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 name="Google Shape;10023;p52">
                  <a:extLst>
                    <a:ext uri="{FF2B5EF4-FFF2-40B4-BE49-F238E27FC236}">
                      <a16:creationId xmlns:a16="http://schemas.microsoft.com/office/drawing/2014/main" id="{D22891B9-A511-4F09-AE3B-9E7A5BB2EF1C}"/>
                    </a:ext>
                  </a:extLst>
                </p:cNvPr>
                <p:cNvSpPr/>
                <p:nvPr/>
              </p:nvSpPr>
              <p:spPr>
                <a:xfrm>
                  <a:off x="4037880" y="1935416"/>
                  <a:ext cx="53749" cy="53765"/>
                </a:xfrm>
                <a:custGeom>
                  <a:avLst/>
                  <a:gdLst/>
                  <a:ahLst/>
                  <a:cxnLst/>
                  <a:rect l="l" t="t" r="r" b="b"/>
                  <a:pathLst>
                    <a:path w="3451" h="3452" extrusionOk="0">
                      <a:moveTo>
                        <a:pt x="0" y="0"/>
                      </a:moveTo>
                      <a:lnTo>
                        <a:pt x="0" y="3452"/>
                      </a:lnTo>
                      <a:lnTo>
                        <a:pt x="3450" y="3452"/>
                      </a:lnTo>
                      <a:lnTo>
                        <a:pt x="345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 name="Google Shape;10024;p52">
                  <a:extLst>
                    <a:ext uri="{FF2B5EF4-FFF2-40B4-BE49-F238E27FC236}">
                      <a16:creationId xmlns:a16="http://schemas.microsoft.com/office/drawing/2014/main" id="{A092EB74-0119-446E-925F-B16F15CC8A8A}"/>
                    </a:ext>
                  </a:extLst>
                </p:cNvPr>
                <p:cNvSpPr/>
                <p:nvPr/>
              </p:nvSpPr>
              <p:spPr>
                <a:xfrm>
                  <a:off x="3984178" y="1881666"/>
                  <a:ext cx="53718" cy="53765"/>
                </a:xfrm>
                <a:custGeom>
                  <a:avLst/>
                  <a:gdLst/>
                  <a:ahLst/>
                  <a:cxnLst/>
                  <a:rect l="l" t="t" r="r" b="b"/>
                  <a:pathLst>
                    <a:path w="3449" h="3452" extrusionOk="0">
                      <a:moveTo>
                        <a:pt x="1" y="1"/>
                      </a:moveTo>
                      <a:lnTo>
                        <a:pt x="1" y="3451"/>
                      </a:lnTo>
                      <a:lnTo>
                        <a:pt x="3448" y="3451"/>
                      </a:lnTo>
                      <a:lnTo>
                        <a:pt x="344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 name="Google Shape;10025;p52">
                  <a:extLst>
                    <a:ext uri="{FF2B5EF4-FFF2-40B4-BE49-F238E27FC236}">
                      <a16:creationId xmlns:a16="http://schemas.microsoft.com/office/drawing/2014/main" id="{983B8F58-4DC6-4AAA-AE86-A1199CB1BFEE}"/>
                    </a:ext>
                  </a:extLst>
                </p:cNvPr>
                <p:cNvSpPr/>
                <p:nvPr/>
              </p:nvSpPr>
              <p:spPr>
                <a:xfrm>
                  <a:off x="3930444" y="1827979"/>
                  <a:ext cx="53749" cy="53703"/>
                </a:xfrm>
                <a:custGeom>
                  <a:avLst/>
                  <a:gdLst/>
                  <a:ahLst/>
                  <a:cxnLst/>
                  <a:rect l="l" t="t" r="r" b="b"/>
                  <a:pathLst>
                    <a:path w="3451" h="3448" extrusionOk="0">
                      <a:moveTo>
                        <a:pt x="0" y="0"/>
                      </a:moveTo>
                      <a:lnTo>
                        <a:pt x="0" y="3448"/>
                      </a:lnTo>
                      <a:lnTo>
                        <a:pt x="3451" y="3448"/>
                      </a:lnTo>
                      <a:lnTo>
                        <a:pt x="345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 name="Google Shape;10026;p52">
                  <a:extLst>
                    <a:ext uri="{FF2B5EF4-FFF2-40B4-BE49-F238E27FC236}">
                      <a16:creationId xmlns:a16="http://schemas.microsoft.com/office/drawing/2014/main" id="{D4ABE096-E83D-4694-AEFA-F61B7C934B08}"/>
                    </a:ext>
                  </a:extLst>
                </p:cNvPr>
                <p:cNvSpPr/>
                <p:nvPr/>
              </p:nvSpPr>
              <p:spPr>
                <a:xfrm>
                  <a:off x="3876710" y="1827979"/>
                  <a:ext cx="53749" cy="53703"/>
                </a:xfrm>
                <a:custGeom>
                  <a:avLst/>
                  <a:gdLst/>
                  <a:ahLst/>
                  <a:cxnLst/>
                  <a:rect l="l" t="t" r="r" b="b"/>
                  <a:pathLst>
                    <a:path w="3451" h="3448" extrusionOk="0">
                      <a:moveTo>
                        <a:pt x="0" y="0"/>
                      </a:moveTo>
                      <a:lnTo>
                        <a:pt x="0" y="3448"/>
                      </a:lnTo>
                      <a:lnTo>
                        <a:pt x="3450" y="3448"/>
                      </a:lnTo>
                      <a:lnTo>
                        <a:pt x="345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 name="Google Shape;10027;p52">
                  <a:extLst>
                    <a:ext uri="{FF2B5EF4-FFF2-40B4-BE49-F238E27FC236}">
                      <a16:creationId xmlns:a16="http://schemas.microsoft.com/office/drawing/2014/main" id="{5F519809-1B33-4F5D-BCEE-5DD038A51981}"/>
                    </a:ext>
                  </a:extLst>
                </p:cNvPr>
                <p:cNvSpPr/>
                <p:nvPr/>
              </p:nvSpPr>
              <p:spPr>
                <a:xfrm>
                  <a:off x="3823008" y="1827979"/>
                  <a:ext cx="53687" cy="53703"/>
                </a:xfrm>
                <a:custGeom>
                  <a:avLst/>
                  <a:gdLst/>
                  <a:ahLst/>
                  <a:cxnLst/>
                  <a:rect l="l" t="t" r="r" b="b"/>
                  <a:pathLst>
                    <a:path w="3447" h="3448" extrusionOk="0">
                      <a:moveTo>
                        <a:pt x="1" y="0"/>
                      </a:moveTo>
                      <a:lnTo>
                        <a:pt x="1" y="3448"/>
                      </a:lnTo>
                      <a:lnTo>
                        <a:pt x="3447" y="3448"/>
                      </a:lnTo>
                      <a:lnTo>
                        <a:pt x="34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 name="Google Shape;10028;p52">
                  <a:extLst>
                    <a:ext uri="{FF2B5EF4-FFF2-40B4-BE49-F238E27FC236}">
                      <a16:creationId xmlns:a16="http://schemas.microsoft.com/office/drawing/2014/main" id="{AA31CF52-2C4E-46C6-95A7-FE53B00F5E9E}"/>
                    </a:ext>
                  </a:extLst>
                </p:cNvPr>
                <p:cNvSpPr/>
                <p:nvPr/>
              </p:nvSpPr>
              <p:spPr>
                <a:xfrm>
                  <a:off x="3769274" y="1827979"/>
                  <a:ext cx="53749" cy="53703"/>
                </a:xfrm>
                <a:custGeom>
                  <a:avLst/>
                  <a:gdLst/>
                  <a:ahLst/>
                  <a:cxnLst/>
                  <a:rect l="l" t="t" r="r" b="b"/>
                  <a:pathLst>
                    <a:path w="3451" h="3448" extrusionOk="0">
                      <a:moveTo>
                        <a:pt x="1" y="0"/>
                      </a:moveTo>
                      <a:lnTo>
                        <a:pt x="1" y="3448"/>
                      </a:lnTo>
                      <a:lnTo>
                        <a:pt x="3451" y="3448"/>
                      </a:lnTo>
                      <a:lnTo>
                        <a:pt x="345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 name="Google Shape;10029;p52">
                  <a:extLst>
                    <a:ext uri="{FF2B5EF4-FFF2-40B4-BE49-F238E27FC236}">
                      <a16:creationId xmlns:a16="http://schemas.microsoft.com/office/drawing/2014/main" id="{2E34A122-B1CD-41B4-881D-7E8C733FB5EC}"/>
                    </a:ext>
                  </a:extLst>
                </p:cNvPr>
                <p:cNvSpPr/>
                <p:nvPr/>
              </p:nvSpPr>
              <p:spPr>
                <a:xfrm>
                  <a:off x="3769274" y="1720512"/>
                  <a:ext cx="53749" cy="53749"/>
                </a:xfrm>
                <a:custGeom>
                  <a:avLst/>
                  <a:gdLst/>
                  <a:ahLst/>
                  <a:cxnLst/>
                  <a:rect l="l" t="t" r="r" b="b"/>
                  <a:pathLst>
                    <a:path w="3451" h="3451" extrusionOk="0">
                      <a:moveTo>
                        <a:pt x="1" y="0"/>
                      </a:moveTo>
                      <a:lnTo>
                        <a:pt x="1" y="3450"/>
                      </a:lnTo>
                      <a:lnTo>
                        <a:pt x="3451" y="3450"/>
                      </a:lnTo>
                      <a:lnTo>
                        <a:pt x="345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 name="Google Shape;10030;p52">
                  <a:extLst>
                    <a:ext uri="{FF2B5EF4-FFF2-40B4-BE49-F238E27FC236}">
                      <a16:creationId xmlns:a16="http://schemas.microsoft.com/office/drawing/2014/main" id="{D261337F-103D-4FCC-BB81-CA5D0E325552}"/>
                    </a:ext>
                  </a:extLst>
                </p:cNvPr>
                <p:cNvSpPr/>
                <p:nvPr/>
              </p:nvSpPr>
              <p:spPr>
                <a:xfrm>
                  <a:off x="3715587" y="1827979"/>
                  <a:ext cx="53703" cy="53703"/>
                </a:xfrm>
                <a:custGeom>
                  <a:avLst/>
                  <a:gdLst/>
                  <a:ahLst/>
                  <a:cxnLst/>
                  <a:rect l="l" t="t" r="r" b="b"/>
                  <a:pathLst>
                    <a:path w="3448" h="3448" extrusionOk="0">
                      <a:moveTo>
                        <a:pt x="0" y="0"/>
                      </a:moveTo>
                      <a:lnTo>
                        <a:pt x="0" y="3448"/>
                      </a:lnTo>
                      <a:lnTo>
                        <a:pt x="3448" y="3448"/>
                      </a:lnTo>
                      <a:lnTo>
                        <a:pt x="344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 name="Google Shape;10031;p52">
                  <a:extLst>
                    <a:ext uri="{FF2B5EF4-FFF2-40B4-BE49-F238E27FC236}">
                      <a16:creationId xmlns:a16="http://schemas.microsoft.com/office/drawing/2014/main" id="{78C2BD8E-7805-4F11-93BB-57CFFF9E0F3D}"/>
                    </a:ext>
                  </a:extLst>
                </p:cNvPr>
                <p:cNvSpPr/>
                <p:nvPr/>
              </p:nvSpPr>
              <p:spPr>
                <a:xfrm>
                  <a:off x="3661838" y="1881666"/>
                  <a:ext cx="53765" cy="53765"/>
                </a:xfrm>
                <a:custGeom>
                  <a:avLst/>
                  <a:gdLst/>
                  <a:ahLst/>
                  <a:cxnLst/>
                  <a:rect l="l" t="t" r="r" b="b"/>
                  <a:pathLst>
                    <a:path w="3452" h="3452" extrusionOk="0">
                      <a:moveTo>
                        <a:pt x="1" y="1"/>
                      </a:moveTo>
                      <a:lnTo>
                        <a:pt x="1" y="3451"/>
                      </a:lnTo>
                      <a:lnTo>
                        <a:pt x="3451" y="3451"/>
                      </a:lnTo>
                      <a:lnTo>
                        <a:pt x="34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 name="Google Shape;10032;p52">
                  <a:extLst>
                    <a:ext uri="{FF2B5EF4-FFF2-40B4-BE49-F238E27FC236}">
                      <a16:creationId xmlns:a16="http://schemas.microsoft.com/office/drawing/2014/main" id="{96A76598-649C-4E2F-B598-2321C3477FAD}"/>
                    </a:ext>
                  </a:extLst>
                </p:cNvPr>
                <p:cNvSpPr/>
                <p:nvPr/>
              </p:nvSpPr>
              <p:spPr>
                <a:xfrm>
                  <a:off x="3608088" y="1989165"/>
                  <a:ext cx="53765" cy="53687"/>
                </a:xfrm>
                <a:custGeom>
                  <a:avLst/>
                  <a:gdLst/>
                  <a:ahLst/>
                  <a:cxnLst/>
                  <a:rect l="l" t="t" r="r" b="b"/>
                  <a:pathLst>
                    <a:path w="3452" h="3447" extrusionOk="0">
                      <a:moveTo>
                        <a:pt x="0" y="1"/>
                      </a:moveTo>
                      <a:lnTo>
                        <a:pt x="0" y="3447"/>
                      </a:lnTo>
                      <a:lnTo>
                        <a:pt x="3452" y="3447"/>
                      </a:lnTo>
                      <a:lnTo>
                        <a:pt x="345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 name="Google Shape;10033;p52">
                  <a:extLst>
                    <a:ext uri="{FF2B5EF4-FFF2-40B4-BE49-F238E27FC236}">
                      <a16:creationId xmlns:a16="http://schemas.microsoft.com/office/drawing/2014/main" id="{E6384FE8-ED1C-414C-9F06-86D185D6B66B}"/>
                    </a:ext>
                  </a:extLst>
                </p:cNvPr>
                <p:cNvSpPr/>
                <p:nvPr/>
              </p:nvSpPr>
              <p:spPr>
                <a:xfrm>
                  <a:off x="3608088" y="1935416"/>
                  <a:ext cx="53765" cy="53765"/>
                </a:xfrm>
                <a:custGeom>
                  <a:avLst/>
                  <a:gdLst/>
                  <a:ahLst/>
                  <a:cxnLst/>
                  <a:rect l="l" t="t" r="r" b="b"/>
                  <a:pathLst>
                    <a:path w="3452" h="3452" extrusionOk="0">
                      <a:moveTo>
                        <a:pt x="0" y="0"/>
                      </a:moveTo>
                      <a:lnTo>
                        <a:pt x="0" y="3452"/>
                      </a:lnTo>
                      <a:lnTo>
                        <a:pt x="3452" y="3452"/>
                      </a:lnTo>
                      <a:lnTo>
                        <a:pt x="345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 name="Google Shape;10034;p52">
                  <a:extLst>
                    <a:ext uri="{FF2B5EF4-FFF2-40B4-BE49-F238E27FC236}">
                      <a16:creationId xmlns:a16="http://schemas.microsoft.com/office/drawing/2014/main" id="{909B9D8E-E5EA-4556-B7DD-5E4F1E2A8EF6}"/>
                    </a:ext>
                  </a:extLst>
                </p:cNvPr>
                <p:cNvSpPr/>
                <p:nvPr/>
              </p:nvSpPr>
              <p:spPr>
                <a:xfrm>
                  <a:off x="3554417" y="2042836"/>
                  <a:ext cx="53703" cy="53749"/>
                </a:xfrm>
                <a:custGeom>
                  <a:avLst/>
                  <a:gdLst/>
                  <a:ahLst/>
                  <a:cxnLst/>
                  <a:rect l="l" t="t" r="r" b="b"/>
                  <a:pathLst>
                    <a:path w="3448" h="3451" extrusionOk="0">
                      <a:moveTo>
                        <a:pt x="0" y="1"/>
                      </a:moveTo>
                      <a:lnTo>
                        <a:pt x="0" y="3451"/>
                      </a:lnTo>
                      <a:lnTo>
                        <a:pt x="3448" y="3451"/>
                      </a:lnTo>
                      <a:lnTo>
                        <a:pt x="344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 name="Google Shape;10035;p52">
                  <a:extLst>
                    <a:ext uri="{FF2B5EF4-FFF2-40B4-BE49-F238E27FC236}">
                      <a16:creationId xmlns:a16="http://schemas.microsoft.com/office/drawing/2014/main" id="{FE2C0803-92C3-4EFF-A52E-FD316A53AA08}"/>
                    </a:ext>
                  </a:extLst>
                </p:cNvPr>
                <p:cNvSpPr/>
                <p:nvPr/>
              </p:nvSpPr>
              <p:spPr>
                <a:xfrm>
                  <a:off x="3554417" y="1989165"/>
                  <a:ext cx="53703" cy="53687"/>
                </a:xfrm>
                <a:custGeom>
                  <a:avLst/>
                  <a:gdLst/>
                  <a:ahLst/>
                  <a:cxnLst/>
                  <a:rect l="l" t="t" r="r" b="b"/>
                  <a:pathLst>
                    <a:path w="3448" h="3447" extrusionOk="0">
                      <a:moveTo>
                        <a:pt x="0" y="1"/>
                      </a:moveTo>
                      <a:lnTo>
                        <a:pt x="0" y="3447"/>
                      </a:lnTo>
                      <a:lnTo>
                        <a:pt x="3448" y="3447"/>
                      </a:lnTo>
                      <a:lnTo>
                        <a:pt x="344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 name="Google Shape;10036;p52">
                  <a:extLst>
                    <a:ext uri="{FF2B5EF4-FFF2-40B4-BE49-F238E27FC236}">
                      <a16:creationId xmlns:a16="http://schemas.microsoft.com/office/drawing/2014/main" id="{75DF1449-E141-426A-9CA3-2474A8DB8724}"/>
                    </a:ext>
                  </a:extLst>
                </p:cNvPr>
                <p:cNvSpPr/>
                <p:nvPr/>
              </p:nvSpPr>
              <p:spPr>
                <a:xfrm>
                  <a:off x="3500683" y="2042836"/>
                  <a:ext cx="53749" cy="53749"/>
                </a:xfrm>
                <a:custGeom>
                  <a:avLst/>
                  <a:gdLst/>
                  <a:ahLst/>
                  <a:cxnLst/>
                  <a:rect l="l" t="t" r="r" b="b"/>
                  <a:pathLst>
                    <a:path w="3451" h="3451" extrusionOk="0">
                      <a:moveTo>
                        <a:pt x="0" y="1"/>
                      </a:moveTo>
                      <a:lnTo>
                        <a:pt x="0" y="3451"/>
                      </a:lnTo>
                      <a:lnTo>
                        <a:pt x="3450" y="3451"/>
                      </a:lnTo>
                      <a:lnTo>
                        <a:pt x="345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 name="Google Shape;10037;p52">
                  <a:extLst>
                    <a:ext uri="{FF2B5EF4-FFF2-40B4-BE49-F238E27FC236}">
                      <a16:creationId xmlns:a16="http://schemas.microsoft.com/office/drawing/2014/main" id="{FB251F15-F3D1-4223-AA06-4F3607760C3E}"/>
                    </a:ext>
                  </a:extLst>
                </p:cNvPr>
                <p:cNvSpPr/>
                <p:nvPr/>
              </p:nvSpPr>
              <p:spPr>
                <a:xfrm>
                  <a:off x="3446918" y="2042836"/>
                  <a:ext cx="53780" cy="53749"/>
                </a:xfrm>
                <a:custGeom>
                  <a:avLst/>
                  <a:gdLst/>
                  <a:ahLst/>
                  <a:cxnLst/>
                  <a:rect l="l" t="t" r="r" b="b"/>
                  <a:pathLst>
                    <a:path w="3453" h="3451" extrusionOk="0">
                      <a:moveTo>
                        <a:pt x="1" y="1"/>
                      </a:moveTo>
                      <a:lnTo>
                        <a:pt x="1" y="3451"/>
                      </a:lnTo>
                      <a:lnTo>
                        <a:pt x="3452" y="3451"/>
                      </a:lnTo>
                      <a:lnTo>
                        <a:pt x="345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 name="Google Shape;10038;p52">
                  <a:extLst>
                    <a:ext uri="{FF2B5EF4-FFF2-40B4-BE49-F238E27FC236}">
                      <a16:creationId xmlns:a16="http://schemas.microsoft.com/office/drawing/2014/main" id="{CF837789-829E-4D91-A265-0F51AEC4CF0E}"/>
                    </a:ext>
                  </a:extLst>
                </p:cNvPr>
                <p:cNvSpPr/>
                <p:nvPr/>
              </p:nvSpPr>
              <p:spPr>
                <a:xfrm>
                  <a:off x="3393247" y="1989165"/>
                  <a:ext cx="53687" cy="53687"/>
                </a:xfrm>
                <a:custGeom>
                  <a:avLst/>
                  <a:gdLst/>
                  <a:ahLst/>
                  <a:cxnLst/>
                  <a:rect l="l" t="t" r="r" b="b"/>
                  <a:pathLst>
                    <a:path w="3447" h="3447" extrusionOk="0">
                      <a:moveTo>
                        <a:pt x="0" y="1"/>
                      </a:moveTo>
                      <a:lnTo>
                        <a:pt x="0" y="3447"/>
                      </a:lnTo>
                      <a:lnTo>
                        <a:pt x="3447" y="3447"/>
                      </a:lnTo>
                      <a:lnTo>
                        <a:pt x="34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81" name="Google Shape;10039;p52">
                <a:extLst>
                  <a:ext uri="{FF2B5EF4-FFF2-40B4-BE49-F238E27FC236}">
                    <a16:creationId xmlns:a16="http://schemas.microsoft.com/office/drawing/2014/main" id="{4524C6FA-2F6F-447F-8819-947E56A2E18E}"/>
                  </a:ext>
                </a:extLst>
              </p:cNvPr>
              <p:cNvSpPr/>
              <p:nvPr/>
            </p:nvSpPr>
            <p:spPr>
              <a:xfrm>
                <a:off x="3392686" y="1934871"/>
                <a:ext cx="54808" cy="54855"/>
              </a:xfrm>
              <a:custGeom>
                <a:avLst/>
                <a:gdLst/>
                <a:ahLst/>
                <a:cxnLst/>
                <a:rect l="l" t="t" r="r" b="b"/>
                <a:pathLst>
                  <a:path w="3519" h="3522" extrusionOk="0">
                    <a:moveTo>
                      <a:pt x="1" y="1"/>
                    </a:moveTo>
                    <a:lnTo>
                      <a:pt x="1" y="3521"/>
                    </a:lnTo>
                    <a:lnTo>
                      <a:pt x="3518" y="3521"/>
                    </a:lnTo>
                    <a:lnTo>
                      <a:pt x="3518"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2" name="Google Shape;10040;p52">
                <a:extLst>
                  <a:ext uri="{FF2B5EF4-FFF2-40B4-BE49-F238E27FC236}">
                    <a16:creationId xmlns:a16="http://schemas.microsoft.com/office/drawing/2014/main" id="{29D9C7EB-A928-4216-9EC3-092EBC44BD6E}"/>
                  </a:ext>
                </a:extLst>
              </p:cNvPr>
              <p:cNvSpPr/>
              <p:nvPr/>
            </p:nvSpPr>
            <p:spPr>
              <a:xfrm>
                <a:off x="3393247" y="1935416"/>
                <a:ext cx="53687" cy="53765"/>
              </a:xfrm>
              <a:custGeom>
                <a:avLst/>
                <a:gdLst/>
                <a:ahLst/>
                <a:cxnLst/>
                <a:rect l="l" t="t" r="r" b="b"/>
                <a:pathLst>
                  <a:path w="3447" h="3452" extrusionOk="0">
                    <a:moveTo>
                      <a:pt x="0" y="0"/>
                    </a:moveTo>
                    <a:lnTo>
                      <a:pt x="0" y="3452"/>
                    </a:lnTo>
                    <a:lnTo>
                      <a:pt x="3447" y="3452"/>
                    </a:lnTo>
                    <a:lnTo>
                      <a:pt x="3447"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nvGrpSpPr>
              <p:cNvPr id="283" name="Google Shape;10041;p52">
                <a:extLst>
                  <a:ext uri="{FF2B5EF4-FFF2-40B4-BE49-F238E27FC236}">
                    <a16:creationId xmlns:a16="http://schemas.microsoft.com/office/drawing/2014/main" id="{D216ED48-EEC9-489B-AE18-D8D869DA08B5}"/>
                  </a:ext>
                </a:extLst>
              </p:cNvPr>
              <p:cNvGrpSpPr/>
              <p:nvPr/>
            </p:nvGrpSpPr>
            <p:grpSpPr>
              <a:xfrm>
                <a:off x="3338952" y="1290190"/>
                <a:ext cx="1021829" cy="860690"/>
                <a:chOff x="3338952" y="1290190"/>
                <a:chExt cx="1021829" cy="860690"/>
              </a:xfrm>
            </p:grpSpPr>
            <p:sp>
              <p:nvSpPr>
                <p:cNvPr id="284" name="Google Shape;10042;p52">
                  <a:extLst>
                    <a:ext uri="{FF2B5EF4-FFF2-40B4-BE49-F238E27FC236}">
                      <a16:creationId xmlns:a16="http://schemas.microsoft.com/office/drawing/2014/main" id="{3ABD596A-9BEF-458D-AD91-B570ACEB242C}"/>
                    </a:ext>
                  </a:extLst>
                </p:cNvPr>
                <p:cNvSpPr/>
                <p:nvPr/>
              </p:nvSpPr>
              <p:spPr>
                <a:xfrm>
                  <a:off x="4305973" y="1988604"/>
                  <a:ext cx="54808" cy="54808"/>
                </a:xfrm>
                <a:custGeom>
                  <a:avLst/>
                  <a:gdLst/>
                  <a:ahLst/>
                  <a:cxnLst/>
                  <a:rect l="l" t="t" r="r" b="b"/>
                  <a:pathLst>
                    <a:path w="3519" h="3519" extrusionOk="0">
                      <a:moveTo>
                        <a:pt x="1" y="1"/>
                      </a:moveTo>
                      <a:lnTo>
                        <a:pt x="1" y="3519"/>
                      </a:lnTo>
                      <a:lnTo>
                        <a:pt x="3519" y="3519"/>
                      </a:lnTo>
                      <a:lnTo>
                        <a:pt x="351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 name="Google Shape;10043;p52">
                  <a:extLst>
                    <a:ext uri="{FF2B5EF4-FFF2-40B4-BE49-F238E27FC236}">
                      <a16:creationId xmlns:a16="http://schemas.microsoft.com/office/drawing/2014/main" id="{27B6EC06-B947-483F-A0B7-BF5706DEC48F}"/>
                    </a:ext>
                  </a:extLst>
                </p:cNvPr>
                <p:cNvSpPr/>
                <p:nvPr/>
              </p:nvSpPr>
              <p:spPr>
                <a:xfrm>
                  <a:off x="4306534" y="1989165"/>
                  <a:ext cx="53687" cy="53687"/>
                </a:xfrm>
                <a:custGeom>
                  <a:avLst/>
                  <a:gdLst/>
                  <a:ahLst/>
                  <a:cxnLst/>
                  <a:rect l="l" t="t" r="r" b="b"/>
                  <a:pathLst>
                    <a:path w="3447" h="3447" extrusionOk="0">
                      <a:moveTo>
                        <a:pt x="1" y="1"/>
                      </a:moveTo>
                      <a:lnTo>
                        <a:pt x="1" y="3447"/>
                      </a:lnTo>
                      <a:lnTo>
                        <a:pt x="3447" y="3447"/>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 name="Google Shape;10044;p52">
                  <a:extLst>
                    <a:ext uri="{FF2B5EF4-FFF2-40B4-BE49-F238E27FC236}">
                      <a16:creationId xmlns:a16="http://schemas.microsoft.com/office/drawing/2014/main" id="{47F5E20D-1CFC-4699-B0B0-534A113A0444}"/>
                    </a:ext>
                  </a:extLst>
                </p:cNvPr>
                <p:cNvSpPr/>
                <p:nvPr/>
              </p:nvSpPr>
              <p:spPr>
                <a:xfrm>
                  <a:off x="4305973" y="1934871"/>
                  <a:ext cx="54808" cy="54855"/>
                </a:xfrm>
                <a:custGeom>
                  <a:avLst/>
                  <a:gdLst/>
                  <a:ahLst/>
                  <a:cxnLst/>
                  <a:rect l="l" t="t" r="r" b="b"/>
                  <a:pathLst>
                    <a:path w="3519" h="3522" extrusionOk="0">
                      <a:moveTo>
                        <a:pt x="1" y="1"/>
                      </a:moveTo>
                      <a:lnTo>
                        <a:pt x="1" y="3521"/>
                      </a:lnTo>
                      <a:lnTo>
                        <a:pt x="3519" y="3521"/>
                      </a:lnTo>
                      <a:lnTo>
                        <a:pt x="351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 name="Google Shape;10045;p52">
                  <a:extLst>
                    <a:ext uri="{FF2B5EF4-FFF2-40B4-BE49-F238E27FC236}">
                      <a16:creationId xmlns:a16="http://schemas.microsoft.com/office/drawing/2014/main" id="{652BB05C-23B2-44F5-8EB2-4E2B60D2C96C}"/>
                    </a:ext>
                  </a:extLst>
                </p:cNvPr>
                <p:cNvSpPr/>
                <p:nvPr/>
              </p:nvSpPr>
              <p:spPr>
                <a:xfrm>
                  <a:off x="4306534" y="1935416"/>
                  <a:ext cx="53687" cy="53765"/>
                </a:xfrm>
                <a:custGeom>
                  <a:avLst/>
                  <a:gdLst/>
                  <a:ahLst/>
                  <a:cxnLst/>
                  <a:rect l="l" t="t" r="r" b="b"/>
                  <a:pathLst>
                    <a:path w="3447" h="3452" extrusionOk="0">
                      <a:moveTo>
                        <a:pt x="1" y="0"/>
                      </a:moveTo>
                      <a:lnTo>
                        <a:pt x="1" y="3452"/>
                      </a:lnTo>
                      <a:lnTo>
                        <a:pt x="3447" y="3452"/>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 name="Google Shape;10046;p52">
                  <a:extLst>
                    <a:ext uri="{FF2B5EF4-FFF2-40B4-BE49-F238E27FC236}">
                      <a16:creationId xmlns:a16="http://schemas.microsoft.com/office/drawing/2014/main" id="{BFE543CA-78BE-4685-82A2-8874041D0D96}"/>
                    </a:ext>
                  </a:extLst>
                </p:cNvPr>
                <p:cNvSpPr/>
                <p:nvPr/>
              </p:nvSpPr>
              <p:spPr>
                <a:xfrm>
                  <a:off x="4252784" y="2042836"/>
                  <a:ext cx="53765" cy="53749"/>
                </a:xfrm>
                <a:custGeom>
                  <a:avLst/>
                  <a:gdLst/>
                  <a:ahLst/>
                  <a:cxnLst/>
                  <a:rect l="l" t="t" r="r" b="b"/>
                  <a:pathLst>
                    <a:path w="3452" h="3451" extrusionOk="0">
                      <a:moveTo>
                        <a:pt x="0" y="1"/>
                      </a:moveTo>
                      <a:lnTo>
                        <a:pt x="0" y="3451"/>
                      </a:lnTo>
                      <a:lnTo>
                        <a:pt x="3452" y="3451"/>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 name="Google Shape;10047;p52">
                  <a:extLst>
                    <a:ext uri="{FF2B5EF4-FFF2-40B4-BE49-F238E27FC236}">
                      <a16:creationId xmlns:a16="http://schemas.microsoft.com/office/drawing/2014/main" id="{0DCF015A-9962-405B-A447-48E30FB315C2}"/>
                    </a:ext>
                  </a:extLst>
                </p:cNvPr>
                <p:cNvSpPr/>
                <p:nvPr/>
              </p:nvSpPr>
              <p:spPr>
                <a:xfrm>
                  <a:off x="4252239" y="1881137"/>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 name="Google Shape;10048;p52">
                  <a:extLst>
                    <a:ext uri="{FF2B5EF4-FFF2-40B4-BE49-F238E27FC236}">
                      <a16:creationId xmlns:a16="http://schemas.microsoft.com/office/drawing/2014/main" id="{631D6546-9003-475C-80A0-3B662ADAA3B4}"/>
                    </a:ext>
                  </a:extLst>
                </p:cNvPr>
                <p:cNvSpPr/>
                <p:nvPr/>
              </p:nvSpPr>
              <p:spPr>
                <a:xfrm>
                  <a:off x="4252784" y="1881666"/>
                  <a:ext cx="53765" cy="53765"/>
                </a:xfrm>
                <a:custGeom>
                  <a:avLst/>
                  <a:gdLst/>
                  <a:ahLst/>
                  <a:cxnLst/>
                  <a:rect l="l" t="t" r="r" b="b"/>
                  <a:pathLst>
                    <a:path w="3452" h="3452" extrusionOk="0">
                      <a:moveTo>
                        <a:pt x="0" y="1"/>
                      </a:moveTo>
                      <a:lnTo>
                        <a:pt x="0" y="3451"/>
                      </a:lnTo>
                      <a:lnTo>
                        <a:pt x="3452" y="3451"/>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 name="Google Shape;10049;p52">
                  <a:extLst>
                    <a:ext uri="{FF2B5EF4-FFF2-40B4-BE49-F238E27FC236}">
                      <a16:creationId xmlns:a16="http://schemas.microsoft.com/office/drawing/2014/main" id="{A35E55AF-99B0-4721-A7AA-4748D3E4C1E7}"/>
                    </a:ext>
                  </a:extLst>
                </p:cNvPr>
                <p:cNvSpPr/>
                <p:nvPr/>
              </p:nvSpPr>
              <p:spPr>
                <a:xfrm>
                  <a:off x="4252239" y="1827450"/>
                  <a:ext cx="54855" cy="54793"/>
                </a:xfrm>
                <a:custGeom>
                  <a:avLst/>
                  <a:gdLst/>
                  <a:ahLst/>
                  <a:cxnLst/>
                  <a:rect l="l" t="t" r="r" b="b"/>
                  <a:pathLst>
                    <a:path w="3522" h="3518" extrusionOk="0">
                      <a:moveTo>
                        <a:pt x="1" y="0"/>
                      </a:moveTo>
                      <a:lnTo>
                        <a:pt x="1" y="3518"/>
                      </a:lnTo>
                      <a:lnTo>
                        <a:pt x="3521" y="3518"/>
                      </a:lnTo>
                      <a:lnTo>
                        <a:pt x="35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 name="Google Shape;10050;p52">
                  <a:extLst>
                    <a:ext uri="{FF2B5EF4-FFF2-40B4-BE49-F238E27FC236}">
                      <a16:creationId xmlns:a16="http://schemas.microsoft.com/office/drawing/2014/main" id="{1932F78E-D11A-4FD3-876D-44DFC0681128}"/>
                    </a:ext>
                  </a:extLst>
                </p:cNvPr>
                <p:cNvSpPr/>
                <p:nvPr/>
              </p:nvSpPr>
              <p:spPr>
                <a:xfrm>
                  <a:off x="4252784" y="1827979"/>
                  <a:ext cx="53765" cy="53703"/>
                </a:xfrm>
                <a:custGeom>
                  <a:avLst/>
                  <a:gdLst/>
                  <a:ahLst/>
                  <a:cxnLst/>
                  <a:rect l="l" t="t" r="r" b="b"/>
                  <a:pathLst>
                    <a:path w="3452" h="3448" extrusionOk="0">
                      <a:moveTo>
                        <a:pt x="0" y="0"/>
                      </a:moveTo>
                      <a:lnTo>
                        <a:pt x="0" y="3448"/>
                      </a:lnTo>
                      <a:lnTo>
                        <a:pt x="3452" y="3448"/>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 name="Google Shape;10051;p52">
                  <a:extLst>
                    <a:ext uri="{FF2B5EF4-FFF2-40B4-BE49-F238E27FC236}">
                      <a16:creationId xmlns:a16="http://schemas.microsoft.com/office/drawing/2014/main" id="{B917511A-446D-4B1A-A892-12A7FA4BB633}"/>
                    </a:ext>
                  </a:extLst>
                </p:cNvPr>
                <p:cNvSpPr/>
                <p:nvPr/>
              </p:nvSpPr>
              <p:spPr>
                <a:xfrm>
                  <a:off x="4252239" y="1773700"/>
                  <a:ext cx="54855" cy="54855"/>
                </a:xfrm>
                <a:custGeom>
                  <a:avLst/>
                  <a:gdLst/>
                  <a:ahLst/>
                  <a:cxnLst/>
                  <a:rect l="l" t="t" r="r" b="b"/>
                  <a:pathLst>
                    <a:path w="3522" h="3522"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 name="Google Shape;10052;p52">
                  <a:extLst>
                    <a:ext uri="{FF2B5EF4-FFF2-40B4-BE49-F238E27FC236}">
                      <a16:creationId xmlns:a16="http://schemas.microsoft.com/office/drawing/2014/main" id="{DA021CD8-BCB9-4A84-B5D9-11371B4E5DAD}"/>
                    </a:ext>
                  </a:extLst>
                </p:cNvPr>
                <p:cNvSpPr/>
                <p:nvPr/>
              </p:nvSpPr>
              <p:spPr>
                <a:xfrm>
                  <a:off x="4252784" y="1774246"/>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 name="Google Shape;10053;p52">
                  <a:extLst>
                    <a:ext uri="{FF2B5EF4-FFF2-40B4-BE49-F238E27FC236}">
                      <a16:creationId xmlns:a16="http://schemas.microsoft.com/office/drawing/2014/main" id="{161BAA9A-96B4-4016-B142-3A0FD0B4ACA6}"/>
                    </a:ext>
                  </a:extLst>
                </p:cNvPr>
                <p:cNvSpPr/>
                <p:nvPr/>
              </p:nvSpPr>
              <p:spPr>
                <a:xfrm>
                  <a:off x="4198505" y="2096041"/>
                  <a:ext cx="54840" cy="54840"/>
                </a:xfrm>
                <a:custGeom>
                  <a:avLst/>
                  <a:gdLst/>
                  <a:ahLst/>
                  <a:cxnLst/>
                  <a:rect l="l" t="t" r="r" b="b"/>
                  <a:pathLst>
                    <a:path w="3521"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6" name="Google Shape;10054;p52">
                  <a:extLst>
                    <a:ext uri="{FF2B5EF4-FFF2-40B4-BE49-F238E27FC236}">
                      <a16:creationId xmlns:a16="http://schemas.microsoft.com/office/drawing/2014/main" id="{54406C34-EF77-4226-8F9D-168DC6B3A34E}"/>
                    </a:ext>
                  </a:extLst>
                </p:cNvPr>
                <p:cNvSpPr/>
                <p:nvPr/>
              </p:nvSpPr>
              <p:spPr>
                <a:xfrm>
                  <a:off x="4199035" y="2096570"/>
                  <a:ext cx="53765" cy="53780"/>
                </a:xfrm>
                <a:custGeom>
                  <a:avLst/>
                  <a:gdLst/>
                  <a:ahLst/>
                  <a:cxnLst/>
                  <a:rect l="l" t="t" r="r" b="b"/>
                  <a:pathLst>
                    <a:path w="3452" h="3453" extrusionOk="0">
                      <a:moveTo>
                        <a:pt x="1" y="1"/>
                      </a:moveTo>
                      <a:lnTo>
                        <a:pt x="1" y="3452"/>
                      </a:lnTo>
                      <a:lnTo>
                        <a:pt x="3451" y="3452"/>
                      </a:lnTo>
                      <a:lnTo>
                        <a:pt x="345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 name="Google Shape;10055;p52">
                  <a:extLst>
                    <a:ext uri="{FF2B5EF4-FFF2-40B4-BE49-F238E27FC236}">
                      <a16:creationId xmlns:a16="http://schemas.microsoft.com/office/drawing/2014/main" id="{D8923A9D-ED60-41C7-A9DA-5F29BF631B79}"/>
                    </a:ext>
                  </a:extLst>
                </p:cNvPr>
                <p:cNvSpPr/>
                <p:nvPr/>
              </p:nvSpPr>
              <p:spPr>
                <a:xfrm>
                  <a:off x="4198505" y="1719951"/>
                  <a:ext cx="54840" cy="54840"/>
                </a:xfrm>
                <a:custGeom>
                  <a:avLst/>
                  <a:gdLst/>
                  <a:ahLst/>
                  <a:cxnLst/>
                  <a:rect l="l" t="t" r="r" b="b"/>
                  <a:pathLst>
                    <a:path w="3521" h="3521" extrusionOk="0">
                      <a:moveTo>
                        <a:pt x="1" y="0"/>
                      </a:moveTo>
                      <a:lnTo>
                        <a:pt x="1" y="3521"/>
                      </a:lnTo>
                      <a:lnTo>
                        <a:pt x="3521" y="3521"/>
                      </a:lnTo>
                      <a:lnTo>
                        <a:pt x="35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 name="Google Shape;10056;p52">
                  <a:extLst>
                    <a:ext uri="{FF2B5EF4-FFF2-40B4-BE49-F238E27FC236}">
                      <a16:creationId xmlns:a16="http://schemas.microsoft.com/office/drawing/2014/main" id="{BB5A68A5-C659-4867-A539-AD5920A5D6F2}"/>
                    </a:ext>
                  </a:extLst>
                </p:cNvPr>
                <p:cNvSpPr/>
                <p:nvPr/>
              </p:nvSpPr>
              <p:spPr>
                <a:xfrm>
                  <a:off x="4199035" y="1720512"/>
                  <a:ext cx="53765" cy="53749"/>
                </a:xfrm>
                <a:custGeom>
                  <a:avLst/>
                  <a:gdLst/>
                  <a:ahLst/>
                  <a:cxnLst/>
                  <a:rect l="l" t="t" r="r" b="b"/>
                  <a:pathLst>
                    <a:path w="3452" h="3451" extrusionOk="0">
                      <a:moveTo>
                        <a:pt x="1" y="0"/>
                      </a:moveTo>
                      <a:lnTo>
                        <a:pt x="1" y="3450"/>
                      </a:lnTo>
                      <a:lnTo>
                        <a:pt x="3451" y="3450"/>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 name="Google Shape;10057;p52">
                  <a:extLst>
                    <a:ext uri="{FF2B5EF4-FFF2-40B4-BE49-F238E27FC236}">
                      <a16:creationId xmlns:a16="http://schemas.microsoft.com/office/drawing/2014/main" id="{953CC566-4C89-4E93-8F2A-68FE6A92E876}"/>
                    </a:ext>
                  </a:extLst>
                </p:cNvPr>
                <p:cNvSpPr/>
                <p:nvPr/>
              </p:nvSpPr>
              <p:spPr>
                <a:xfrm>
                  <a:off x="4198505" y="1666280"/>
                  <a:ext cx="54840" cy="54777"/>
                </a:xfrm>
                <a:custGeom>
                  <a:avLst/>
                  <a:gdLst/>
                  <a:ahLst/>
                  <a:cxnLst/>
                  <a:rect l="l" t="t" r="r" b="b"/>
                  <a:pathLst>
                    <a:path w="3521" h="3517" extrusionOk="0">
                      <a:moveTo>
                        <a:pt x="1" y="0"/>
                      </a:moveTo>
                      <a:lnTo>
                        <a:pt x="1" y="3517"/>
                      </a:lnTo>
                      <a:lnTo>
                        <a:pt x="3521" y="3517"/>
                      </a:lnTo>
                      <a:lnTo>
                        <a:pt x="35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 name="Google Shape;10058;p52">
                  <a:extLst>
                    <a:ext uri="{FF2B5EF4-FFF2-40B4-BE49-F238E27FC236}">
                      <a16:creationId xmlns:a16="http://schemas.microsoft.com/office/drawing/2014/main" id="{40F50145-E7FF-40DA-AFFD-C9EF3CA6AD0E}"/>
                    </a:ext>
                  </a:extLst>
                </p:cNvPr>
                <p:cNvSpPr/>
                <p:nvPr/>
              </p:nvSpPr>
              <p:spPr>
                <a:xfrm>
                  <a:off x="4199035" y="1666809"/>
                  <a:ext cx="53765" cy="53718"/>
                </a:xfrm>
                <a:custGeom>
                  <a:avLst/>
                  <a:gdLst/>
                  <a:ahLst/>
                  <a:cxnLst/>
                  <a:rect l="l" t="t" r="r" b="b"/>
                  <a:pathLst>
                    <a:path w="3452" h="3449" extrusionOk="0">
                      <a:moveTo>
                        <a:pt x="1" y="1"/>
                      </a:moveTo>
                      <a:lnTo>
                        <a:pt x="1" y="3448"/>
                      </a:lnTo>
                      <a:lnTo>
                        <a:pt x="3451" y="3448"/>
                      </a:lnTo>
                      <a:lnTo>
                        <a:pt x="345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 name="Google Shape;10059;p52">
                  <a:extLst>
                    <a:ext uri="{FF2B5EF4-FFF2-40B4-BE49-F238E27FC236}">
                      <a16:creationId xmlns:a16="http://schemas.microsoft.com/office/drawing/2014/main" id="{98FE9F5F-373A-4571-AD7F-E3FCFFB97624}"/>
                    </a:ext>
                  </a:extLst>
                </p:cNvPr>
                <p:cNvSpPr/>
                <p:nvPr/>
              </p:nvSpPr>
              <p:spPr>
                <a:xfrm>
                  <a:off x="4198505" y="1612515"/>
                  <a:ext cx="54840" cy="54871"/>
                </a:xfrm>
                <a:custGeom>
                  <a:avLst/>
                  <a:gdLst/>
                  <a:ahLst/>
                  <a:cxnLst/>
                  <a:rect l="l" t="t" r="r" b="b"/>
                  <a:pathLst>
                    <a:path w="3521" h="3523" extrusionOk="0">
                      <a:moveTo>
                        <a:pt x="1" y="1"/>
                      </a:moveTo>
                      <a:lnTo>
                        <a:pt x="1" y="3522"/>
                      </a:lnTo>
                      <a:lnTo>
                        <a:pt x="3521" y="3522"/>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 name="Google Shape;10060;p52">
                  <a:extLst>
                    <a:ext uri="{FF2B5EF4-FFF2-40B4-BE49-F238E27FC236}">
                      <a16:creationId xmlns:a16="http://schemas.microsoft.com/office/drawing/2014/main" id="{25C3715A-C1D5-476C-B5CB-95DFC027545A}"/>
                    </a:ext>
                  </a:extLst>
                </p:cNvPr>
                <p:cNvSpPr/>
                <p:nvPr/>
              </p:nvSpPr>
              <p:spPr>
                <a:xfrm>
                  <a:off x="4199035" y="1613075"/>
                  <a:ext cx="53765" cy="53749"/>
                </a:xfrm>
                <a:custGeom>
                  <a:avLst/>
                  <a:gdLst/>
                  <a:ahLst/>
                  <a:cxnLst/>
                  <a:rect l="l" t="t" r="r" b="b"/>
                  <a:pathLst>
                    <a:path w="3452" h="3451" extrusionOk="0">
                      <a:moveTo>
                        <a:pt x="1" y="0"/>
                      </a:moveTo>
                      <a:lnTo>
                        <a:pt x="1" y="3451"/>
                      </a:lnTo>
                      <a:lnTo>
                        <a:pt x="3451" y="3451"/>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 name="Google Shape;10061;p52">
                  <a:extLst>
                    <a:ext uri="{FF2B5EF4-FFF2-40B4-BE49-F238E27FC236}">
                      <a16:creationId xmlns:a16="http://schemas.microsoft.com/office/drawing/2014/main" id="{7542D96E-D72E-4230-8AB7-C77E47394715}"/>
                    </a:ext>
                  </a:extLst>
                </p:cNvPr>
                <p:cNvSpPr/>
                <p:nvPr/>
              </p:nvSpPr>
              <p:spPr>
                <a:xfrm>
                  <a:off x="4144818" y="2096041"/>
                  <a:ext cx="54777" cy="54840"/>
                </a:xfrm>
                <a:custGeom>
                  <a:avLst/>
                  <a:gdLst/>
                  <a:ahLst/>
                  <a:cxnLst/>
                  <a:rect l="l" t="t" r="r" b="b"/>
                  <a:pathLst>
                    <a:path w="3517" h="3521" extrusionOk="0">
                      <a:moveTo>
                        <a:pt x="0" y="1"/>
                      </a:moveTo>
                      <a:lnTo>
                        <a:pt x="0" y="3521"/>
                      </a:lnTo>
                      <a:lnTo>
                        <a:pt x="3516" y="3521"/>
                      </a:lnTo>
                      <a:lnTo>
                        <a:pt x="3516"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 name="Google Shape;10062;p52">
                  <a:extLst>
                    <a:ext uri="{FF2B5EF4-FFF2-40B4-BE49-F238E27FC236}">
                      <a16:creationId xmlns:a16="http://schemas.microsoft.com/office/drawing/2014/main" id="{228D5656-5C3F-4121-B372-E57387CF87C1}"/>
                    </a:ext>
                  </a:extLst>
                </p:cNvPr>
                <p:cNvSpPr/>
                <p:nvPr/>
              </p:nvSpPr>
              <p:spPr>
                <a:xfrm>
                  <a:off x="4145348" y="2096570"/>
                  <a:ext cx="53703" cy="53780"/>
                </a:xfrm>
                <a:custGeom>
                  <a:avLst/>
                  <a:gdLst/>
                  <a:ahLst/>
                  <a:cxnLst/>
                  <a:rect l="l" t="t" r="r" b="b"/>
                  <a:pathLst>
                    <a:path w="3448" h="3453" extrusionOk="0">
                      <a:moveTo>
                        <a:pt x="0" y="1"/>
                      </a:moveTo>
                      <a:lnTo>
                        <a:pt x="0" y="3452"/>
                      </a:lnTo>
                      <a:lnTo>
                        <a:pt x="3448" y="3452"/>
                      </a:lnTo>
                      <a:lnTo>
                        <a:pt x="344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 name="Google Shape;10063;p52">
                  <a:extLst>
                    <a:ext uri="{FF2B5EF4-FFF2-40B4-BE49-F238E27FC236}">
                      <a16:creationId xmlns:a16="http://schemas.microsoft.com/office/drawing/2014/main" id="{C6DABA8E-776B-4BF6-8259-856009271E8C}"/>
                    </a:ext>
                  </a:extLst>
                </p:cNvPr>
                <p:cNvSpPr/>
                <p:nvPr/>
              </p:nvSpPr>
              <p:spPr>
                <a:xfrm>
                  <a:off x="4145348" y="1720512"/>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 name="Google Shape;10064;p52">
                  <a:extLst>
                    <a:ext uri="{FF2B5EF4-FFF2-40B4-BE49-F238E27FC236}">
                      <a16:creationId xmlns:a16="http://schemas.microsoft.com/office/drawing/2014/main" id="{EC1705E6-4F48-4485-B054-7EA59499AE17}"/>
                    </a:ext>
                  </a:extLst>
                </p:cNvPr>
                <p:cNvSpPr/>
                <p:nvPr/>
              </p:nvSpPr>
              <p:spPr>
                <a:xfrm>
                  <a:off x="4144818" y="1558781"/>
                  <a:ext cx="54777" cy="54840"/>
                </a:xfrm>
                <a:custGeom>
                  <a:avLst/>
                  <a:gdLst/>
                  <a:ahLst/>
                  <a:cxnLst/>
                  <a:rect l="l" t="t" r="r" b="b"/>
                  <a:pathLst>
                    <a:path w="3517" h="3521" extrusionOk="0">
                      <a:moveTo>
                        <a:pt x="0" y="1"/>
                      </a:moveTo>
                      <a:lnTo>
                        <a:pt x="0" y="3521"/>
                      </a:lnTo>
                      <a:lnTo>
                        <a:pt x="3516" y="3521"/>
                      </a:lnTo>
                      <a:lnTo>
                        <a:pt x="3516"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 name="Google Shape;10065;p52">
                  <a:extLst>
                    <a:ext uri="{FF2B5EF4-FFF2-40B4-BE49-F238E27FC236}">
                      <a16:creationId xmlns:a16="http://schemas.microsoft.com/office/drawing/2014/main" id="{334E9E87-9139-47F7-850A-61479F23A17C}"/>
                    </a:ext>
                  </a:extLst>
                </p:cNvPr>
                <p:cNvSpPr/>
                <p:nvPr/>
              </p:nvSpPr>
              <p:spPr>
                <a:xfrm>
                  <a:off x="4145348" y="1559342"/>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 name="Google Shape;10066;p52">
                  <a:extLst>
                    <a:ext uri="{FF2B5EF4-FFF2-40B4-BE49-F238E27FC236}">
                      <a16:creationId xmlns:a16="http://schemas.microsoft.com/office/drawing/2014/main" id="{FBA0FB2F-FD95-48F1-A7B2-F7952AB15E3D}"/>
                    </a:ext>
                  </a:extLst>
                </p:cNvPr>
                <p:cNvSpPr/>
                <p:nvPr/>
              </p:nvSpPr>
              <p:spPr>
                <a:xfrm>
                  <a:off x="4091069" y="2096041"/>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 name="Google Shape;10067;p52">
                  <a:extLst>
                    <a:ext uri="{FF2B5EF4-FFF2-40B4-BE49-F238E27FC236}">
                      <a16:creationId xmlns:a16="http://schemas.microsoft.com/office/drawing/2014/main" id="{B6D2CA14-AB66-4BE2-9CF0-C474DFAE9438}"/>
                    </a:ext>
                  </a:extLst>
                </p:cNvPr>
                <p:cNvSpPr/>
                <p:nvPr/>
              </p:nvSpPr>
              <p:spPr>
                <a:xfrm>
                  <a:off x="4091614" y="2096570"/>
                  <a:ext cx="53765" cy="53780"/>
                </a:xfrm>
                <a:custGeom>
                  <a:avLst/>
                  <a:gdLst/>
                  <a:ahLst/>
                  <a:cxnLst/>
                  <a:rect l="l" t="t" r="r" b="b"/>
                  <a:pathLst>
                    <a:path w="3452" h="3453" extrusionOk="0">
                      <a:moveTo>
                        <a:pt x="0" y="1"/>
                      </a:moveTo>
                      <a:lnTo>
                        <a:pt x="0" y="3452"/>
                      </a:lnTo>
                      <a:lnTo>
                        <a:pt x="3452" y="3452"/>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 name="Google Shape;10068;p52">
                  <a:extLst>
                    <a:ext uri="{FF2B5EF4-FFF2-40B4-BE49-F238E27FC236}">
                      <a16:creationId xmlns:a16="http://schemas.microsoft.com/office/drawing/2014/main" id="{B223C56C-5C9F-4ECA-B0E3-58E39ADDF2BA}"/>
                    </a:ext>
                  </a:extLst>
                </p:cNvPr>
                <p:cNvSpPr/>
                <p:nvPr/>
              </p:nvSpPr>
              <p:spPr>
                <a:xfrm>
                  <a:off x="4091614" y="1774246"/>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 name="Google Shape;10069;p52">
                  <a:extLst>
                    <a:ext uri="{FF2B5EF4-FFF2-40B4-BE49-F238E27FC236}">
                      <a16:creationId xmlns:a16="http://schemas.microsoft.com/office/drawing/2014/main" id="{293F4D5A-858F-44B3-81CF-33F820A9D15C}"/>
                    </a:ext>
                  </a:extLst>
                </p:cNvPr>
                <p:cNvSpPr/>
                <p:nvPr/>
              </p:nvSpPr>
              <p:spPr>
                <a:xfrm>
                  <a:off x="4091614" y="1666809"/>
                  <a:ext cx="53765" cy="53718"/>
                </a:xfrm>
                <a:custGeom>
                  <a:avLst/>
                  <a:gdLst/>
                  <a:ahLst/>
                  <a:cxnLst/>
                  <a:rect l="l" t="t" r="r" b="b"/>
                  <a:pathLst>
                    <a:path w="3452" h="3449" extrusionOk="0">
                      <a:moveTo>
                        <a:pt x="0" y="1"/>
                      </a:moveTo>
                      <a:lnTo>
                        <a:pt x="0" y="3448"/>
                      </a:lnTo>
                      <a:lnTo>
                        <a:pt x="3452" y="3448"/>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 name="Google Shape;10070;p52">
                  <a:extLst>
                    <a:ext uri="{FF2B5EF4-FFF2-40B4-BE49-F238E27FC236}">
                      <a16:creationId xmlns:a16="http://schemas.microsoft.com/office/drawing/2014/main" id="{EDE29A05-0940-4827-A915-AE790D28DFD4}"/>
                    </a:ext>
                  </a:extLst>
                </p:cNvPr>
                <p:cNvSpPr/>
                <p:nvPr/>
              </p:nvSpPr>
              <p:spPr>
                <a:xfrm>
                  <a:off x="4091069" y="1558781"/>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10071;p52">
                  <a:extLst>
                    <a:ext uri="{FF2B5EF4-FFF2-40B4-BE49-F238E27FC236}">
                      <a16:creationId xmlns:a16="http://schemas.microsoft.com/office/drawing/2014/main" id="{CBFA4FE7-AA83-4E0F-8B0B-83B1C446FB9F}"/>
                    </a:ext>
                  </a:extLst>
                </p:cNvPr>
                <p:cNvSpPr/>
                <p:nvPr/>
              </p:nvSpPr>
              <p:spPr>
                <a:xfrm>
                  <a:off x="4091614" y="1559342"/>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10072;p52">
                  <a:extLst>
                    <a:ext uri="{FF2B5EF4-FFF2-40B4-BE49-F238E27FC236}">
                      <a16:creationId xmlns:a16="http://schemas.microsoft.com/office/drawing/2014/main" id="{D97510FB-EFAC-4F3F-98AC-17C4E7BB0104}"/>
                    </a:ext>
                  </a:extLst>
                </p:cNvPr>
                <p:cNvSpPr/>
                <p:nvPr/>
              </p:nvSpPr>
              <p:spPr>
                <a:xfrm>
                  <a:off x="4037880" y="2042836"/>
                  <a:ext cx="53749" cy="53749"/>
                </a:xfrm>
                <a:custGeom>
                  <a:avLst/>
                  <a:gdLst/>
                  <a:ahLst/>
                  <a:cxnLst/>
                  <a:rect l="l" t="t" r="r" b="b"/>
                  <a:pathLst>
                    <a:path w="3451" h="3451" extrusionOk="0">
                      <a:moveTo>
                        <a:pt x="0" y="1"/>
                      </a:moveTo>
                      <a:lnTo>
                        <a:pt x="0" y="3451"/>
                      </a:lnTo>
                      <a:lnTo>
                        <a:pt x="3450" y="3451"/>
                      </a:lnTo>
                      <a:lnTo>
                        <a:pt x="345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10073;p52">
                  <a:extLst>
                    <a:ext uri="{FF2B5EF4-FFF2-40B4-BE49-F238E27FC236}">
                      <a16:creationId xmlns:a16="http://schemas.microsoft.com/office/drawing/2014/main" id="{628E34EC-50E1-413F-AF77-BFD913E3B7FA}"/>
                    </a:ext>
                  </a:extLst>
                </p:cNvPr>
                <p:cNvSpPr/>
                <p:nvPr/>
              </p:nvSpPr>
              <p:spPr>
                <a:xfrm>
                  <a:off x="4037880" y="1720512"/>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10074;p52">
                  <a:extLst>
                    <a:ext uri="{FF2B5EF4-FFF2-40B4-BE49-F238E27FC236}">
                      <a16:creationId xmlns:a16="http://schemas.microsoft.com/office/drawing/2014/main" id="{DDE50EF7-A663-45AB-8A63-B7F29886DD41}"/>
                    </a:ext>
                  </a:extLst>
                </p:cNvPr>
                <p:cNvSpPr/>
                <p:nvPr/>
              </p:nvSpPr>
              <p:spPr>
                <a:xfrm>
                  <a:off x="4037335" y="1558781"/>
                  <a:ext cx="54855" cy="54840"/>
                </a:xfrm>
                <a:custGeom>
                  <a:avLst/>
                  <a:gdLst/>
                  <a:ahLst/>
                  <a:cxnLst/>
                  <a:rect l="l" t="t" r="r" b="b"/>
                  <a:pathLst>
                    <a:path w="3522"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10075;p52">
                  <a:extLst>
                    <a:ext uri="{FF2B5EF4-FFF2-40B4-BE49-F238E27FC236}">
                      <a16:creationId xmlns:a16="http://schemas.microsoft.com/office/drawing/2014/main" id="{1CFFA453-ABCA-4E26-B214-3AA387F3B578}"/>
                    </a:ext>
                  </a:extLst>
                </p:cNvPr>
                <p:cNvSpPr/>
                <p:nvPr/>
              </p:nvSpPr>
              <p:spPr>
                <a:xfrm>
                  <a:off x="4037880" y="1559342"/>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10076;p52">
                  <a:extLst>
                    <a:ext uri="{FF2B5EF4-FFF2-40B4-BE49-F238E27FC236}">
                      <a16:creationId xmlns:a16="http://schemas.microsoft.com/office/drawing/2014/main" id="{792C6FF5-10FF-4AD4-BAD4-27B7ADFAF330}"/>
                    </a:ext>
                  </a:extLst>
                </p:cNvPr>
                <p:cNvSpPr/>
                <p:nvPr/>
              </p:nvSpPr>
              <p:spPr>
                <a:xfrm>
                  <a:off x="3983648" y="1988604"/>
                  <a:ext cx="54777" cy="54808"/>
                </a:xfrm>
                <a:custGeom>
                  <a:avLst/>
                  <a:gdLst/>
                  <a:ahLst/>
                  <a:cxnLst/>
                  <a:rect l="l" t="t" r="r" b="b"/>
                  <a:pathLst>
                    <a:path w="3517" h="3519" extrusionOk="0">
                      <a:moveTo>
                        <a:pt x="0" y="1"/>
                      </a:moveTo>
                      <a:lnTo>
                        <a:pt x="0" y="3519"/>
                      </a:lnTo>
                      <a:lnTo>
                        <a:pt x="3517" y="3519"/>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10077;p52">
                  <a:extLst>
                    <a:ext uri="{FF2B5EF4-FFF2-40B4-BE49-F238E27FC236}">
                      <a16:creationId xmlns:a16="http://schemas.microsoft.com/office/drawing/2014/main" id="{AD1EF3D7-BB53-48CE-9A71-5D5DAB90D9D1}"/>
                    </a:ext>
                  </a:extLst>
                </p:cNvPr>
                <p:cNvSpPr/>
                <p:nvPr/>
              </p:nvSpPr>
              <p:spPr>
                <a:xfrm>
                  <a:off x="3984178" y="1989165"/>
                  <a:ext cx="53718" cy="53687"/>
                </a:xfrm>
                <a:custGeom>
                  <a:avLst/>
                  <a:gdLst/>
                  <a:ahLst/>
                  <a:cxnLst/>
                  <a:rect l="l" t="t" r="r" b="b"/>
                  <a:pathLst>
                    <a:path w="3449" h="3447" extrusionOk="0">
                      <a:moveTo>
                        <a:pt x="1" y="1"/>
                      </a:moveTo>
                      <a:lnTo>
                        <a:pt x="1" y="3447"/>
                      </a:lnTo>
                      <a:lnTo>
                        <a:pt x="3448" y="3447"/>
                      </a:lnTo>
                      <a:lnTo>
                        <a:pt x="344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 name="Google Shape;10078;p52">
                  <a:extLst>
                    <a:ext uri="{FF2B5EF4-FFF2-40B4-BE49-F238E27FC236}">
                      <a16:creationId xmlns:a16="http://schemas.microsoft.com/office/drawing/2014/main" id="{23AB38BD-6950-49A2-863D-9F07B6E645E0}"/>
                    </a:ext>
                  </a:extLst>
                </p:cNvPr>
                <p:cNvSpPr/>
                <p:nvPr/>
              </p:nvSpPr>
              <p:spPr>
                <a:xfrm>
                  <a:off x="3983648" y="1934871"/>
                  <a:ext cx="54777" cy="54855"/>
                </a:xfrm>
                <a:custGeom>
                  <a:avLst/>
                  <a:gdLst/>
                  <a:ahLst/>
                  <a:cxnLst/>
                  <a:rect l="l" t="t" r="r" b="b"/>
                  <a:pathLst>
                    <a:path w="3517" h="3522" extrusionOk="0">
                      <a:moveTo>
                        <a:pt x="0" y="1"/>
                      </a:moveTo>
                      <a:lnTo>
                        <a:pt x="0" y="3521"/>
                      </a:lnTo>
                      <a:lnTo>
                        <a:pt x="3517" y="3521"/>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 name="Google Shape;10079;p52">
                  <a:extLst>
                    <a:ext uri="{FF2B5EF4-FFF2-40B4-BE49-F238E27FC236}">
                      <a16:creationId xmlns:a16="http://schemas.microsoft.com/office/drawing/2014/main" id="{97915624-61DC-4E6C-A22F-DA8EC5188331}"/>
                    </a:ext>
                  </a:extLst>
                </p:cNvPr>
                <p:cNvSpPr/>
                <p:nvPr/>
              </p:nvSpPr>
              <p:spPr>
                <a:xfrm>
                  <a:off x="3984178" y="1935416"/>
                  <a:ext cx="53718" cy="53765"/>
                </a:xfrm>
                <a:custGeom>
                  <a:avLst/>
                  <a:gdLst/>
                  <a:ahLst/>
                  <a:cxnLst/>
                  <a:rect l="l" t="t" r="r" b="b"/>
                  <a:pathLst>
                    <a:path w="3449" h="3452" extrusionOk="0">
                      <a:moveTo>
                        <a:pt x="1" y="0"/>
                      </a:moveTo>
                      <a:lnTo>
                        <a:pt x="1" y="3452"/>
                      </a:lnTo>
                      <a:lnTo>
                        <a:pt x="3448" y="3452"/>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 name="Google Shape;10080;p52">
                  <a:extLst>
                    <a:ext uri="{FF2B5EF4-FFF2-40B4-BE49-F238E27FC236}">
                      <a16:creationId xmlns:a16="http://schemas.microsoft.com/office/drawing/2014/main" id="{0053D320-3876-467B-9910-53A5BCE1EEF6}"/>
                    </a:ext>
                  </a:extLst>
                </p:cNvPr>
                <p:cNvSpPr/>
                <p:nvPr/>
              </p:nvSpPr>
              <p:spPr>
                <a:xfrm>
                  <a:off x="3983648" y="1558781"/>
                  <a:ext cx="54777" cy="54840"/>
                </a:xfrm>
                <a:custGeom>
                  <a:avLst/>
                  <a:gdLst/>
                  <a:ahLst/>
                  <a:cxnLst/>
                  <a:rect l="l" t="t" r="r" b="b"/>
                  <a:pathLst>
                    <a:path w="3517" h="3521" extrusionOk="0">
                      <a:moveTo>
                        <a:pt x="0" y="1"/>
                      </a:moveTo>
                      <a:lnTo>
                        <a:pt x="0" y="3521"/>
                      </a:lnTo>
                      <a:lnTo>
                        <a:pt x="3517" y="3521"/>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 name="Google Shape;10081;p52">
                  <a:extLst>
                    <a:ext uri="{FF2B5EF4-FFF2-40B4-BE49-F238E27FC236}">
                      <a16:creationId xmlns:a16="http://schemas.microsoft.com/office/drawing/2014/main" id="{0562939A-CEAF-4C7A-A000-75496B74E1D4}"/>
                    </a:ext>
                  </a:extLst>
                </p:cNvPr>
                <p:cNvSpPr/>
                <p:nvPr/>
              </p:nvSpPr>
              <p:spPr>
                <a:xfrm>
                  <a:off x="3984178" y="1559342"/>
                  <a:ext cx="53718" cy="53749"/>
                </a:xfrm>
                <a:custGeom>
                  <a:avLst/>
                  <a:gdLst/>
                  <a:ahLst/>
                  <a:cxnLst/>
                  <a:rect l="l" t="t" r="r" b="b"/>
                  <a:pathLst>
                    <a:path w="3449" h="3451" extrusionOk="0">
                      <a:moveTo>
                        <a:pt x="1" y="0"/>
                      </a:moveTo>
                      <a:lnTo>
                        <a:pt x="1"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 name="Google Shape;10082;p52">
                  <a:extLst>
                    <a:ext uri="{FF2B5EF4-FFF2-40B4-BE49-F238E27FC236}">
                      <a16:creationId xmlns:a16="http://schemas.microsoft.com/office/drawing/2014/main" id="{F9527C1A-9EBD-42EA-A3F1-AD1E571E1B77}"/>
                    </a:ext>
                  </a:extLst>
                </p:cNvPr>
                <p:cNvSpPr/>
                <p:nvPr/>
              </p:nvSpPr>
              <p:spPr>
                <a:xfrm>
                  <a:off x="3930444" y="1881666"/>
                  <a:ext cx="53749" cy="53765"/>
                </a:xfrm>
                <a:custGeom>
                  <a:avLst/>
                  <a:gdLst/>
                  <a:ahLst/>
                  <a:cxnLst/>
                  <a:rect l="l" t="t" r="r" b="b"/>
                  <a:pathLst>
                    <a:path w="3451" h="3452" extrusionOk="0">
                      <a:moveTo>
                        <a:pt x="0" y="1"/>
                      </a:moveTo>
                      <a:lnTo>
                        <a:pt x="0" y="3451"/>
                      </a:lnTo>
                      <a:lnTo>
                        <a:pt x="3451" y="3451"/>
                      </a:lnTo>
                      <a:lnTo>
                        <a:pt x="345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 name="Google Shape;10083;p52">
                  <a:extLst>
                    <a:ext uri="{FF2B5EF4-FFF2-40B4-BE49-F238E27FC236}">
                      <a16:creationId xmlns:a16="http://schemas.microsoft.com/office/drawing/2014/main" id="{123621C4-DE02-42EF-A136-76F3937C98E3}"/>
                    </a:ext>
                  </a:extLst>
                </p:cNvPr>
                <p:cNvSpPr/>
                <p:nvPr/>
              </p:nvSpPr>
              <p:spPr>
                <a:xfrm>
                  <a:off x="3930444" y="1613075"/>
                  <a:ext cx="53749" cy="53749"/>
                </a:xfrm>
                <a:custGeom>
                  <a:avLst/>
                  <a:gdLst/>
                  <a:ahLst/>
                  <a:cxnLst/>
                  <a:rect l="l" t="t" r="r" b="b"/>
                  <a:pathLst>
                    <a:path w="3451" h="3451" extrusionOk="0">
                      <a:moveTo>
                        <a:pt x="0" y="0"/>
                      </a:moveTo>
                      <a:lnTo>
                        <a:pt x="0" y="3451"/>
                      </a:lnTo>
                      <a:lnTo>
                        <a:pt x="3451" y="3451"/>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 name="Google Shape;10084;p52">
                  <a:extLst>
                    <a:ext uri="{FF2B5EF4-FFF2-40B4-BE49-F238E27FC236}">
                      <a16:creationId xmlns:a16="http://schemas.microsoft.com/office/drawing/2014/main" id="{8CEE2408-EE07-41D7-B809-1B07B64E2503}"/>
                    </a:ext>
                  </a:extLst>
                </p:cNvPr>
                <p:cNvSpPr/>
                <p:nvPr/>
              </p:nvSpPr>
              <p:spPr>
                <a:xfrm>
                  <a:off x="3876710" y="1881666"/>
                  <a:ext cx="53749" cy="53765"/>
                </a:xfrm>
                <a:custGeom>
                  <a:avLst/>
                  <a:gdLst/>
                  <a:ahLst/>
                  <a:cxnLst/>
                  <a:rect l="l" t="t" r="r" b="b"/>
                  <a:pathLst>
                    <a:path w="3451" h="3452" extrusionOk="0">
                      <a:moveTo>
                        <a:pt x="0" y="1"/>
                      </a:moveTo>
                      <a:lnTo>
                        <a:pt x="0" y="3451"/>
                      </a:lnTo>
                      <a:lnTo>
                        <a:pt x="3450" y="3451"/>
                      </a:lnTo>
                      <a:lnTo>
                        <a:pt x="345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 name="Google Shape;10085;p52">
                  <a:extLst>
                    <a:ext uri="{FF2B5EF4-FFF2-40B4-BE49-F238E27FC236}">
                      <a16:creationId xmlns:a16="http://schemas.microsoft.com/office/drawing/2014/main" id="{62963349-AC57-4268-B762-05234B14A726}"/>
                    </a:ext>
                  </a:extLst>
                </p:cNvPr>
                <p:cNvSpPr/>
                <p:nvPr/>
              </p:nvSpPr>
              <p:spPr>
                <a:xfrm>
                  <a:off x="3876710" y="1720512"/>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 name="Google Shape;10086;p52">
                  <a:extLst>
                    <a:ext uri="{FF2B5EF4-FFF2-40B4-BE49-F238E27FC236}">
                      <a16:creationId xmlns:a16="http://schemas.microsoft.com/office/drawing/2014/main" id="{CFF89E37-406E-4D2A-8596-819BF2F50254}"/>
                    </a:ext>
                  </a:extLst>
                </p:cNvPr>
                <p:cNvSpPr/>
                <p:nvPr/>
              </p:nvSpPr>
              <p:spPr>
                <a:xfrm>
                  <a:off x="3876710" y="1613075"/>
                  <a:ext cx="53749" cy="53749"/>
                </a:xfrm>
                <a:custGeom>
                  <a:avLst/>
                  <a:gdLst/>
                  <a:ahLst/>
                  <a:cxnLst/>
                  <a:rect l="l" t="t" r="r" b="b"/>
                  <a:pathLst>
                    <a:path w="3451" h="3451" extrusionOk="0">
                      <a:moveTo>
                        <a:pt x="0" y="0"/>
                      </a:moveTo>
                      <a:lnTo>
                        <a:pt x="0" y="3451"/>
                      </a:lnTo>
                      <a:lnTo>
                        <a:pt x="3450" y="3451"/>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 name="Google Shape;10087;p52">
                  <a:extLst>
                    <a:ext uri="{FF2B5EF4-FFF2-40B4-BE49-F238E27FC236}">
                      <a16:creationId xmlns:a16="http://schemas.microsoft.com/office/drawing/2014/main" id="{BE3CC786-D2A0-4CE6-B716-61A183466F99}"/>
                    </a:ext>
                  </a:extLst>
                </p:cNvPr>
                <p:cNvSpPr/>
                <p:nvPr/>
              </p:nvSpPr>
              <p:spPr>
                <a:xfrm>
                  <a:off x="3876150" y="1451345"/>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 name="Google Shape;10088;p52">
                  <a:extLst>
                    <a:ext uri="{FF2B5EF4-FFF2-40B4-BE49-F238E27FC236}">
                      <a16:creationId xmlns:a16="http://schemas.microsoft.com/office/drawing/2014/main" id="{935B9802-9D6A-4936-BE9E-10A05C1ECA93}"/>
                    </a:ext>
                  </a:extLst>
                </p:cNvPr>
                <p:cNvSpPr/>
                <p:nvPr/>
              </p:nvSpPr>
              <p:spPr>
                <a:xfrm>
                  <a:off x="3876710" y="1451905"/>
                  <a:ext cx="53749" cy="53749"/>
                </a:xfrm>
                <a:custGeom>
                  <a:avLst/>
                  <a:gdLst/>
                  <a:ahLst/>
                  <a:cxnLst/>
                  <a:rect l="l" t="t" r="r" b="b"/>
                  <a:pathLst>
                    <a:path w="3451" h="3451" extrusionOk="0">
                      <a:moveTo>
                        <a:pt x="0" y="1"/>
                      </a:moveTo>
                      <a:lnTo>
                        <a:pt x="0" y="3451"/>
                      </a:lnTo>
                      <a:lnTo>
                        <a:pt x="3450" y="3451"/>
                      </a:lnTo>
                      <a:lnTo>
                        <a:pt x="345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 name="Google Shape;10089;p52">
                  <a:extLst>
                    <a:ext uri="{FF2B5EF4-FFF2-40B4-BE49-F238E27FC236}">
                      <a16:creationId xmlns:a16="http://schemas.microsoft.com/office/drawing/2014/main" id="{806E2ED4-2C3E-48DE-B4F7-E73FB430FDA8}"/>
                    </a:ext>
                  </a:extLst>
                </p:cNvPr>
                <p:cNvSpPr/>
                <p:nvPr/>
              </p:nvSpPr>
              <p:spPr>
                <a:xfrm>
                  <a:off x="3876150" y="1397611"/>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 name="Google Shape;10090;p52">
                  <a:extLst>
                    <a:ext uri="{FF2B5EF4-FFF2-40B4-BE49-F238E27FC236}">
                      <a16:creationId xmlns:a16="http://schemas.microsoft.com/office/drawing/2014/main" id="{BAC72D0E-10EE-4CE0-92D6-F553598A7E72}"/>
                    </a:ext>
                  </a:extLst>
                </p:cNvPr>
                <p:cNvSpPr/>
                <p:nvPr/>
              </p:nvSpPr>
              <p:spPr>
                <a:xfrm>
                  <a:off x="3876710" y="1398156"/>
                  <a:ext cx="53749" cy="53765"/>
                </a:xfrm>
                <a:custGeom>
                  <a:avLst/>
                  <a:gdLst/>
                  <a:ahLst/>
                  <a:cxnLst/>
                  <a:rect l="l" t="t" r="r" b="b"/>
                  <a:pathLst>
                    <a:path w="3451" h="3452" extrusionOk="0">
                      <a:moveTo>
                        <a:pt x="0" y="0"/>
                      </a:moveTo>
                      <a:lnTo>
                        <a:pt x="0" y="3452"/>
                      </a:lnTo>
                      <a:lnTo>
                        <a:pt x="3450" y="3452"/>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 name="Google Shape;10091;p52">
                  <a:extLst>
                    <a:ext uri="{FF2B5EF4-FFF2-40B4-BE49-F238E27FC236}">
                      <a16:creationId xmlns:a16="http://schemas.microsoft.com/office/drawing/2014/main" id="{D0A46D87-7CB0-4F45-A4FA-450F9EA96C69}"/>
                    </a:ext>
                  </a:extLst>
                </p:cNvPr>
                <p:cNvSpPr/>
                <p:nvPr/>
              </p:nvSpPr>
              <p:spPr>
                <a:xfrm>
                  <a:off x="3823008" y="1881666"/>
                  <a:ext cx="53687" cy="53765"/>
                </a:xfrm>
                <a:custGeom>
                  <a:avLst/>
                  <a:gdLst/>
                  <a:ahLst/>
                  <a:cxnLst/>
                  <a:rect l="l" t="t" r="r" b="b"/>
                  <a:pathLst>
                    <a:path w="3447" h="3452" extrusionOk="0">
                      <a:moveTo>
                        <a:pt x="1" y="1"/>
                      </a:moveTo>
                      <a:lnTo>
                        <a:pt x="1" y="3451"/>
                      </a:lnTo>
                      <a:lnTo>
                        <a:pt x="3447" y="3451"/>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 name="Google Shape;10092;p52">
                  <a:extLst>
                    <a:ext uri="{FF2B5EF4-FFF2-40B4-BE49-F238E27FC236}">
                      <a16:creationId xmlns:a16="http://schemas.microsoft.com/office/drawing/2014/main" id="{3A4AF6B0-B885-4F25-A2A3-9D604E0F87DC}"/>
                    </a:ext>
                  </a:extLst>
                </p:cNvPr>
                <p:cNvSpPr/>
                <p:nvPr/>
              </p:nvSpPr>
              <p:spPr>
                <a:xfrm>
                  <a:off x="3823008" y="1613075"/>
                  <a:ext cx="53687" cy="53749"/>
                </a:xfrm>
                <a:custGeom>
                  <a:avLst/>
                  <a:gdLst/>
                  <a:ahLst/>
                  <a:cxnLst/>
                  <a:rect l="l" t="t" r="r" b="b"/>
                  <a:pathLst>
                    <a:path w="3447" h="3451" extrusionOk="0">
                      <a:moveTo>
                        <a:pt x="1" y="0"/>
                      </a:moveTo>
                      <a:lnTo>
                        <a:pt x="1" y="3451"/>
                      </a:lnTo>
                      <a:lnTo>
                        <a:pt x="3447" y="3451"/>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 name="Google Shape;10093;p52">
                  <a:extLst>
                    <a:ext uri="{FF2B5EF4-FFF2-40B4-BE49-F238E27FC236}">
                      <a16:creationId xmlns:a16="http://schemas.microsoft.com/office/drawing/2014/main" id="{9E2E1945-3EE7-42B8-ADFC-39026E19332F}"/>
                    </a:ext>
                  </a:extLst>
                </p:cNvPr>
                <p:cNvSpPr/>
                <p:nvPr/>
              </p:nvSpPr>
              <p:spPr>
                <a:xfrm>
                  <a:off x="3822478" y="1558781"/>
                  <a:ext cx="54777" cy="54840"/>
                </a:xfrm>
                <a:custGeom>
                  <a:avLst/>
                  <a:gdLst/>
                  <a:ahLst/>
                  <a:cxnLst/>
                  <a:rect l="l" t="t" r="r" b="b"/>
                  <a:pathLst>
                    <a:path w="3517" h="3521" extrusionOk="0">
                      <a:moveTo>
                        <a:pt x="0" y="1"/>
                      </a:moveTo>
                      <a:lnTo>
                        <a:pt x="0" y="3521"/>
                      </a:lnTo>
                      <a:lnTo>
                        <a:pt x="3517" y="3521"/>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 name="Google Shape;10094;p52">
                  <a:extLst>
                    <a:ext uri="{FF2B5EF4-FFF2-40B4-BE49-F238E27FC236}">
                      <a16:creationId xmlns:a16="http://schemas.microsoft.com/office/drawing/2014/main" id="{530E0B8F-A542-43E8-A5F3-8674CEA3B2B0}"/>
                    </a:ext>
                  </a:extLst>
                </p:cNvPr>
                <p:cNvSpPr/>
                <p:nvPr/>
              </p:nvSpPr>
              <p:spPr>
                <a:xfrm>
                  <a:off x="3823008" y="1559342"/>
                  <a:ext cx="53687" cy="53749"/>
                </a:xfrm>
                <a:custGeom>
                  <a:avLst/>
                  <a:gdLst/>
                  <a:ahLst/>
                  <a:cxnLst/>
                  <a:rect l="l" t="t" r="r" b="b"/>
                  <a:pathLst>
                    <a:path w="3447" h="3451" extrusionOk="0">
                      <a:moveTo>
                        <a:pt x="1" y="0"/>
                      </a:moveTo>
                      <a:lnTo>
                        <a:pt x="1" y="3450"/>
                      </a:lnTo>
                      <a:lnTo>
                        <a:pt x="3447" y="3450"/>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 name="Google Shape;10095;p52">
                  <a:extLst>
                    <a:ext uri="{FF2B5EF4-FFF2-40B4-BE49-F238E27FC236}">
                      <a16:creationId xmlns:a16="http://schemas.microsoft.com/office/drawing/2014/main" id="{E579871C-FB9A-4564-B531-B7450962EB1B}"/>
                    </a:ext>
                  </a:extLst>
                </p:cNvPr>
                <p:cNvSpPr/>
                <p:nvPr/>
              </p:nvSpPr>
              <p:spPr>
                <a:xfrm>
                  <a:off x="3822478" y="1505094"/>
                  <a:ext cx="54777" cy="54793"/>
                </a:xfrm>
                <a:custGeom>
                  <a:avLst/>
                  <a:gdLst/>
                  <a:ahLst/>
                  <a:cxnLst/>
                  <a:rect l="l" t="t" r="r" b="b"/>
                  <a:pathLst>
                    <a:path w="3517" h="3518" extrusionOk="0">
                      <a:moveTo>
                        <a:pt x="0" y="0"/>
                      </a:moveTo>
                      <a:lnTo>
                        <a:pt x="0" y="3518"/>
                      </a:lnTo>
                      <a:lnTo>
                        <a:pt x="3517" y="3518"/>
                      </a:lnTo>
                      <a:lnTo>
                        <a:pt x="351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 name="Google Shape;10096;p52">
                  <a:extLst>
                    <a:ext uri="{FF2B5EF4-FFF2-40B4-BE49-F238E27FC236}">
                      <a16:creationId xmlns:a16="http://schemas.microsoft.com/office/drawing/2014/main" id="{3C6F8631-F752-422D-B1AD-FF66BF158E11}"/>
                    </a:ext>
                  </a:extLst>
                </p:cNvPr>
                <p:cNvSpPr/>
                <p:nvPr/>
              </p:nvSpPr>
              <p:spPr>
                <a:xfrm>
                  <a:off x="3823008" y="1505639"/>
                  <a:ext cx="53687" cy="53718"/>
                </a:xfrm>
                <a:custGeom>
                  <a:avLst/>
                  <a:gdLst/>
                  <a:ahLst/>
                  <a:cxnLst/>
                  <a:rect l="l" t="t" r="r" b="b"/>
                  <a:pathLst>
                    <a:path w="3447" h="3449" extrusionOk="0">
                      <a:moveTo>
                        <a:pt x="1" y="1"/>
                      </a:moveTo>
                      <a:lnTo>
                        <a:pt x="1" y="3448"/>
                      </a:lnTo>
                      <a:lnTo>
                        <a:pt x="3447" y="3448"/>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 name="Google Shape;10097;p52">
                  <a:extLst>
                    <a:ext uri="{FF2B5EF4-FFF2-40B4-BE49-F238E27FC236}">
                      <a16:creationId xmlns:a16="http://schemas.microsoft.com/office/drawing/2014/main" id="{33A23DB7-9E2A-446E-82D9-13109202699C}"/>
                    </a:ext>
                  </a:extLst>
                </p:cNvPr>
                <p:cNvSpPr/>
                <p:nvPr/>
              </p:nvSpPr>
              <p:spPr>
                <a:xfrm>
                  <a:off x="3822478" y="1343924"/>
                  <a:ext cx="54777" cy="54793"/>
                </a:xfrm>
                <a:custGeom>
                  <a:avLst/>
                  <a:gdLst/>
                  <a:ahLst/>
                  <a:cxnLst/>
                  <a:rect l="l" t="t" r="r" b="b"/>
                  <a:pathLst>
                    <a:path w="3517" h="3518" extrusionOk="0">
                      <a:moveTo>
                        <a:pt x="0" y="0"/>
                      </a:moveTo>
                      <a:lnTo>
                        <a:pt x="0" y="3518"/>
                      </a:lnTo>
                      <a:lnTo>
                        <a:pt x="3517" y="3518"/>
                      </a:lnTo>
                      <a:lnTo>
                        <a:pt x="351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 name="Google Shape;10098;p52">
                  <a:extLst>
                    <a:ext uri="{FF2B5EF4-FFF2-40B4-BE49-F238E27FC236}">
                      <a16:creationId xmlns:a16="http://schemas.microsoft.com/office/drawing/2014/main" id="{E769CC1C-AA68-44C9-9E3D-C5302C567F1B}"/>
                    </a:ext>
                  </a:extLst>
                </p:cNvPr>
                <p:cNvSpPr/>
                <p:nvPr/>
              </p:nvSpPr>
              <p:spPr>
                <a:xfrm>
                  <a:off x="3823008" y="1344469"/>
                  <a:ext cx="53687" cy="53703"/>
                </a:xfrm>
                <a:custGeom>
                  <a:avLst/>
                  <a:gdLst/>
                  <a:ahLst/>
                  <a:cxnLst/>
                  <a:rect l="l" t="t" r="r" b="b"/>
                  <a:pathLst>
                    <a:path w="3447" h="3448" extrusionOk="0">
                      <a:moveTo>
                        <a:pt x="1" y="1"/>
                      </a:moveTo>
                      <a:lnTo>
                        <a:pt x="1" y="3447"/>
                      </a:lnTo>
                      <a:lnTo>
                        <a:pt x="3447" y="3447"/>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 name="Google Shape;10099;p52">
                  <a:extLst>
                    <a:ext uri="{FF2B5EF4-FFF2-40B4-BE49-F238E27FC236}">
                      <a16:creationId xmlns:a16="http://schemas.microsoft.com/office/drawing/2014/main" id="{40B200C8-CDB6-4E67-93A2-F78295AC85C2}"/>
                    </a:ext>
                  </a:extLst>
                </p:cNvPr>
                <p:cNvSpPr/>
                <p:nvPr/>
              </p:nvSpPr>
              <p:spPr>
                <a:xfrm>
                  <a:off x="3822478" y="1290190"/>
                  <a:ext cx="54777" cy="54840"/>
                </a:xfrm>
                <a:custGeom>
                  <a:avLst/>
                  <a:gdLst/>
                  <a:ahLst/>
                  <a:cxnLst/>
                  <a:rect l="l" t="t" r="r" b="b"/>
                  <a:pathLst>
                    <a:path w="3517" h="3521" extrusionOk="0">
                      <a:moveTo>
                        <a:pt x="0" y="0"/>
                      </a:moveTo>
                      <a:lnTo>
                        <a:pt x="0" y="3520"/>
                      </a:lnTo>
                      <a:lnTo>
                        <a:pt x="3517" y="3520"/>
                      </a:lnTo>
                      <a:lnTo>
                        <a:pt x="351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 name="Google Shape;10100;p52">
                  <a:extLst>
                    <a:ext uri="{FF2B5EF4-FFF2-40B4-BE49-F238E27FC236}">
                      <a16:creationId xmlns:a16="http://schemas.microsoft.com/office/drawing/2014/main" id="{CFC8FC65-E586-4B37-B15D-4FAFD435AAC6}"/>
                    </a:ext>
                  </a:extLst>
                </p:cNvPr>
                <p:cNvSpPr/>
                <p:nvPr/>
              </p:nvSpPr>
              <p:spPr>
                <a:xfrm>
                  <a:off x="3823008" y="1290720"/>
                  <a:ext cx="53687" cy="53765"/>
                </a:xfrm>
                <a:custGeom>
                  <a:avLst/>
                  <a:gdLst/>
                  <a:ahLst/>
                  <a:cxnLst/>
                  <a:rect l="l" t="t" r="r" b="b"/>
                  <a:pathLst>
                    <a:path w="3447" h="3452" extrusionOk="0">
                      <a:moveTo>
                        <a:pt x="1" y="0"/>
                      </a:moveTo>
                      <a:lnTo>
                        <a:pt x="1" y="3452"/>
                      </a:lnTo>
                      <a:lnTo>
                        <a:pt x="3447" y="3452"/>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 name="Google Shape;10101;p52">
                  <a:extLst>
                    <a:ext uri="{FF2B5EF4-FFF2-40B4-BE49-F238E27FC236}">
                      <a16:creationId xmlns:a16="http://schemas.microsoft.com/office/drawing/2014/main" id="{C0BC7259-8FDD-4442-8B99-CE8B2D8185E8}"/>
                    </a:ext>
                  </a:extLst>
                </p:cNvPr>
                <p:cNvSpPr/>
                <p:nvPr/>
              </p:nvSpPr>
              <p:spPr>
                <a:xfrm>
                  <a:off x="3769274" y="1881666"/>
                  <a:ext cx="53749" cy="53765"/>
                </a:xfrm>
                <a:custGeom>
                  <a:avLst/>
                  <a:gdLst/>
                  <a:ahLst/>
                  <a:cxnLst/>
                  <a:rect l="l" t="t" r="r" b="b"/>
                  <a:pathLst>
                    <a:path w="3451" h="3452" extrusionOk="0">
                      <a:moveTo>
                        <a:pt x="1" y="1"/>
                      </a:moveTo>
                      <a:lnTo>
                        <a:pt x="1" y="3451"/>
                      </a:lnTo>
                      <a:lnTo>
                        <a:pt x="3451" y="3451"/>
                      </a:lnTo>
                      <a:lnTo>
                        <a:pt x="345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 name="Google Shape;10102;p52">
                  <a:extLst>
                    <a:ext uri="{FF2B5EF4-FFF2-40B4-BE49-F238E27FC236}">
                      <a16:creationId xmlns:a16="http://schemas.microsoft.com/office/drawing/2014/main" id="{C640A401-DAD7-4439-96D2-0DCBF2307AF5}"/>
                    </a:ext>
                  </a:extLst>
                </p:cNvPr>
                <p:cNvSpPr/>
                <p:nvPr/>
              </p:nvSpPr>
              <p:spPr>
                <a:xfrm>
                  <a:off x="3769274" y="1613075"/>
                  <a:ext cx="53749" cy="53749"/>
                </a:xfrm>
                <a:custGeom>
                  <a:avLst/>
                  <a:gdLst/>
                  <a:ahLst/>
                  <a:cxnLst/>
                  <a:rect l="l" t="t" r="r" b="b"/>
                  <a:pathLst>
                    <a:path w="3451" h="3451" extrusionOk="0">
                      <a:moveTo>
                        <a:pt x="1" y="0"/>
                      </a:moveTo>
                      <a:lnTo>
                        <a:pt x="1" y="3451"/>
                      </a:lnTo>
                      <a:lnTo>
                        <a:pt x="3451" y="3451"/>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 name="Google Shape;10103;p52">
                  <a:extLst>
                    <a:ext uri="{FF2B5EF4-FFF2-40B4-BE49-F238E27FC236}">
                      <a16:creationId xmlns:a16="http://schemas.microsoft.com/office/drawing/2014/main" id="{2057E24D-29A6-42D9-B5D8-9510405BA5E1}"/>
                    </a:ext>
                  </a:extLst>
                </p:cNvPr>
                <p:cNvSpPr/>
                <p:nvPr/>
              </p:nvSpPr>
              <p:spPr>
                <a:xfrm>
                  <a:off x="3715587" y="1881666"/>
                  <a:ext cx="53703" cy="53765"/>
                </a:xfrm>
                <a:custGeom>
                  <a:avLst/>
                  <a:gdLst/>
                  <a:ahLst/>
                  <a:cxnLst/>
                  <a:rect l="l" t="t" r="r" b="b"/>
                  <a:pathLst>
                    <a:path w="3448" h="3452" extrusionOk="0">
                      <a:moveTo>
                        <a:pt x="0" y="1"/>
                      </a:moveTo>
                      <a:lnTo>
                        <a:pt x="0" y="3451"/>
                      </a:lnTo>
                      <a:lnTo>
                        <a:pt x="3448" y="3451"/>
                      </a:lnTo>
                      <a:lnTo>
                        <a:pt x="344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 name="Google Shape;10104;p52">
                  <a:extLst>
                    <a:ext uri="{FF2B5EF4-FFF2-40B4-BE49-F238E27FC236}">
                      <a16:creationId xmlns:a16="http://schemas.microsoft.com/office/drawing/2014/main" id="{1C5AB187-5C32-49D5-AB20-F2A760C2BB23}"/>
                    </a:ext>
                  </a:extLst>
                </p:cNvPr>
                <p:cNvSpPr/>
                <p:nvPr/>
              </p:nvSpPr>
              <p:spPr>
                <a:xfrm>
                  <a:off x="3715587" y="1613075"/>
                  <a:ext cx="53703" cy="53749"/>
                </a:xfrm>
                <a:custGeom>
                  <a:avLst/>
                  <a:gdLst/>
                  <a:ahLst/>
                  <a:cxnLst/>
                  <a:rect l="l" t="t" r="r" b="b"/>
                  <a:pathLst>
                    <a:path w="3448" h="3451" extrusionOk="0">
                      <a:moveTo>
                        <a:pt x="0" y="0"/>
                      </a:moveTo>
                      <a:lnTo>
                        <a:pt x="0" y="3451"/>
                      </a:lnTo>
                      <a:lnTo>
                        <a:pt x="3448" y="3451"/>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 name="Google Shape;10105;p52">
                  <a:extLst>
                    <a:ext uri="{FF2B5EF4-FFF2-40B4-BE49-F238E27FC236}">
                      <a16:creationId xmlns:a16="http://schemas.microsoft.com/office/drawing/2014/main" id="{533AE112-7F16-4FEA-ABE0-EE260BAACFCA}"/>
                    </a:ext>
                  </a:extLst>
                </p:cNvPr>
                <p:cNvSpPr/>
                <p:nvPr/>
              </p:nvSpPr>
              <p:spPr>
                <a:xfrm>
                  <a:off x="3661308" y="1988604"/>
                  <a:ext cx="54840" cy="54808"/>
                </a:xfrm>
                <a:custGeom>
                  <a:avLst/>
                  <a:gdLst/>
                  <a:ahLst/>
                  <a:cxnLst/>
                  <a:rect l="l" t="t" r="r" b="b"/>
                  <a:pathLst>
                    <a:path w="3521" h="3519" extrusionOk="0">
                      <a:moveTo>
                        <a:pt x="1" y="1"/>
                      </a:moveTo>
                      <a:lnTo>
                        <a:pt x="1" y="3519"/>
                      </a:lnTo>
                      <a:lnTo>
                        <a:pt x="3521" y="3519"/>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 name="Google Shape;10106;p52">
                  <a:extLst>
                    <a:ext uri="{FF2B5EF4-FFF2-40B4-BE49-F238E27FC236}">
                      <a16:creationId xmlns:a16="http://schemas.microsoft.com/office/drawing/2014/main" id="{8F0947CE-1867-4309-B20E-35CD5FE6C74E}"/>
                    </a:ext>
                  </a:extLst>
                </p:cNvPr>
                <p:cNvSpPr/>
                <p:nvPr/>
              </p:nvSpPr>
              <p:spPr>
                <a:xfrm>
                  <a:off x="3661838" y="1989165"/>
                  <a:ext cx="53765" cy="53687"/>
                </a:xfrm>
                <a:custGeom>
                  <a:avLst/>
                  <a:gdLst/>
                  <a:ahLst/>
                  <a:cxnLst/>
                  <a:rect l="l" t="t" r="r" b="b"/>
                  <a:pathLst>
                    <a:path w="3452" h="3447" extrusionOk="0">
                      <a:moveTo>
                        <a:pt x="1" y="1"/>
                      </a:moveTo>
                      <a:lnTo>
                        <a:pt x="1" y="3447"/>
                      </a:lnTo>
                      <a:lnTo>
                        <a:pt x="3451" y="3447"/>
                      </a:lnTo>
                      <a:lnTo>
                        <a:pt x="345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 name="Google Shape;10107;p52">
                  <a:extLst>
                    <a:ext uri="{FF2B5EF4-FFF2-40B4-BE49-F238E27FC236}">
                      <a16:creationId xmlns:a16="http://schemas.microsoft.com/office/drawing/2014/main" id="{72036B38-7CB2-4188-8E1B-C43CAB3F11B0}"/>
                    </a:ext>
                  </a:extLst>
                </p:cNvPr>
                <p:cNvSpPr/>
                <p:nvPr/>
              </p:nvSpPr>
              <p:spPr>
                <a:xfrm>
                  <a:off x="3661308" y="1934871"/>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 name="Google Shape;10108;p52">
                  <a:extLst>
                    <a:ext uri="{FF2B5EF4-FFF2-40B4-BE49-F238E27FC236}">
                      <a16:creationId xmlns:a16="http://schemas.microsoft.com/office/drawing/2014/main" id="{94F766B3-1797-42C2-B738-6FCAF0965CC7}"/>
                    </a:ext>
                  </a:extLst>
                </p:cNvPr>
                <p:cNvSpPr/>
                <p:nvPr/>
              </p:nvSpPr>
              <p:spPr>
                <a:xfrm>
                  <a:off x="3661838" y="1935416"/>
                  <a:ext cx="53765" cy="53765"/>
                </a:xfrm>
                <a:custGeom>
                  <a:avLst/>
                  <a:gdLst/>
                  <a:ahLst/>
                  <a:cxnLst/>
                  <a:rect l="l" t="t" r="r" b="b"/>
                  <a:pathLst>
                    <a:path w="3452" h="3452" extrusionOk="0">
                      <a:moveTo>
                        <a:pt x="1" y="0"/>
                      </a:moveTo>
                      <a:lnTo>
                        <a:pt x="1" y="3452"/>
                      </a:lnTo>
                      <a:lnTo>
                        <a:pt x="3451" y="3452"/>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 name="Google Shape;10109;p52">
                  <a:extLst>
                    <a:ext uri="{FF2B5EF4-FFF2-40B4-BE49-F238E27FC236}">
                      <a16:creationId xmlns:a16="http://schemas.microsoft.com/office/drawing/2014/main" id="{FA4FBF0D-CE6F-47B1-87A2-78D02C5A5096}"/>
                    </a:ext>
                  </a:extLst>
                </p:cNvPr>
                <p:cNvSpPr/>
                <p:nvPr/>
              </p:nvSpPr>
              <p:spPr>
                <a:xfrm>
                  <a:off x="3661308" y="1558781"/>
                  <a:ext cx="54840" cy="54840"/>
                </a:xfrm>
                <a:custGeom>
                  <a:avLst/>
                  <a:gdLst/>
                  <a:ahLst/>
                  <a:cxnLst/>
                  <a:rect l="l" t="t" r="r" b="b"/>
                  <a:pathLst>
                    <a:path w="3521" h="3521"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 name="Google Shape;10110;p52">
                  <a:extLst>
                    <a:ext uri="{FF2B5EF4-FFF2-40B4-BE49-F238E27FC236}">
                      <a16:creationId xmlns:a16="http://schemas.microsoft.com/office/drawing/2014/main" id="{9B24B66E-A6D5-416F-B7DC-CAAD199C5399}"/>
                    </a:ext>
                  </a:extLst>
                </p:cNvPr>
                <p:cNvSpPr/>
                <p:nvPr/>
              </p:nvSpPr>
              <p:spPr>
                <a:xfrm>
                  <a:off x="3661838" y="1559342"/>
                  <a:ext cx="53765" cy="53749"/>
                </a:xfrm>
                <a:custGeom>
                  <a:avLst/>
                  <a:gdLst/>
                  <a:ahLst/>
                  <a:cxnLst/>
                  <a:rect l="l" t="t" r="r" b="b"/>
                  <a:pathLst>
                    <a:path w="3452" h="3451" extrusionOk="0">
                      <a:moveTo>
                        <a:pt x="1" y="0"/>
                      </a:moveTo>
                      <a:lnTo>
                        <a:pt x="1" y="3450"/>
                      </a:lnTo>
                      <a:lnTo>
                        <a:pt x="3451" y="3450"/>
                      </a:lnTo>
                      <a:lnTo>
                        <a:pt x="345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 name="Google Shape;10111;p52">
                  <a:extLst>
                    <a:ext uri="{FF2B5EF4-FFF2-40B4-BE49-F238E27FC236}">
                      <a16:creationId xmlns:a16="http://schemas.microsoft.com/office/drawing/2014/main" id="{285081AF-CDB4-452F-8831-F7B3C5194DE1}"/>
                    </a:ext>
                  </a:extLst>
                </p:cNvPr>
                <p:cNvSpPr/>
                <p:nvPr/>
              </p:nvSpPr>
              <p:spPr>
                <a:xfrm>
                  <a:off x="3608088" y="2042836"/>
                  <a:ext cx="53765" cy="53749"/>
                </a:xfrm>
                <a:custGeom>
                  <a:avLst/>
                  <a:gdLst/>
                  <a:ahLst/>
                  <a:cxnLst/>
                  <a:rect l="l" t="t" r="r" b="b"/>
                  <a:pathLst>
                    <a:path w="3452" h="3451" extrusionOk="0">
                      <a:moveTo>
                        <a:pt x="0" y="1"/>
                      </a:moveTo>
                      <a:lnTo>
                        <a:pt x="0" y="3451"/>
                      </a:lnTo>
                      <a:lnTo>
                        <a:pt x="3452" y="3451"/>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 name="Google Shape;10112;p52">
                  <a:extLst>
                    <a:ext uri="{FF2B5EF4-FFF2-40B4-BE49-F238E27FC236}">
                      <a16:creationId xmlns:a16="http://schemas.microsoft.com/office/drawing/2014/main" id="{5851A940-E7D4-4A68-B146-062E2B50717E}"/>
                    </a:ext>
                  </a:extLst>
                </p:cNvPr>
                <p:cNvSpPr/>
                <p:nvPr/>
              </p:nvSpPr>
              <p:spPr>
                <a:xfrm>
                  <a:off x="3608088" y="1720512"/>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 name="Google Shape;10113;p52">
                  <a:extLst>
                    <a:ext uri="{FF2B5EF4-FFF2-40B4-BE49-F238E27FC236}">
                      <a16:creationId xmlns:a16="http://schemas.microsoft.com/office/drawing/2014/main" id="{DBD9E400-8FC3-4E63-8759-B2E0E82E757F}"/>
                    </a:ext>
                  </a:extLst>
                </p:cNvPr>
                <p:cNvSpPr/>
                <p:nvPr/>
              </p:nvSpPr>
              <p:spPr>
                <a:xfrm>
                  <a:off x="3607559" y="1558781"/>
                  <a:ext cx="54840" cy="54840"/>
                </a:xfrm>
                <a:custGeom>
                  <a:avLst/>
                  <a:gdLst/>
                  <a:ahLst/>
                  <a:cxnLst/>
                  <a:rect l="l" t="t" r="r" b="b"/>
                  <a:pathLst>
                    <a:path w="3521" h="3521" extrusionOk="0">
                      <a:moveTo>
                        <a:pt x="0" y="1"/>
                      </a:moveTo>
                      <a:lnTo>
                        <a:pt x="0" y="3521"/>
                      </a:lnTo>
                      <a:lnTo>
                        <a:pt x="3520" y="3521"/>
                      </a:lnTo>
                      <a:lnTo>
                        <a:pt x="35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 name="Google Shape;10114;p52">
                  <a:extLst>
                    <a:ext uri="{FF2B5EF4-FFF2-40B4-BE49-F238E27FC236}">
                      <a16:creationId xmlns:a16="http://schemas.microsoft.com/office/drawing/2014/main" id="{5C331B5A-E6BD-43F4-88C6-64CA2648555D}"/>
                    </a:ext>
                  </a:extLst>
                </p:cNvPr>
                <p:cNvSpPr/>
                <p:nvPr/>
              </p:nvSpPr>
              <p:spPr>
                <a:xfrm>
                  <a:off x="3608088" y="1559342"/>
                  <a:ext cx="53765" cy="53749"/>
                </a:xfrm>
                <a:custGeom>
                  <a:avLst/>
                  <a:gdLst/>
                  <a:ahLst/>
                  <a:cxnLst/>
                  <a:rect l="l" t="t" r="r" b="b"/>
                  <a:pathLst>
                    <a:path w="3452" h="3451" extrusionOk="0">
                      <a:moveTo>
                        <a:pt x="0" y="0"/>
                      </a:moveTo>
                      <a:lnTo>
                        <a:pt x="0"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 name="Google Shape;10115;p52">
                  <a:extLst>
                    <a:ext uri="{FF2B5EF4-FFF2-40B4-BE49-F238E27FC236}">
                      <a16:creationId xmlns:a16="http://schemas.microsoft.com/office/drawing/2014/main" id="{5738D865-FA97-4177-8289-DE14A249685F}"/>
                    </a:ext>
                  </a:extLst>
                </p:cNvPr>
                <p:cNvSpPr/>
                <p:nvPr/>
              </p:nvSpPr>
              <p:spPr>
                <a:xfrm>
                  <a:off x="3553872" y="2096041"/>
                  <a:ext cx="54793" cy="54840"/>
                </a:xfrm>
                <a:custGeom>
                  <a:avLst/>
                  <a:gdLst/>
                  <a:ahLst/>
                  <a:cxnLst/>
                  <a:rect l="l" t="t" r="r" b="b"/>
                  <a:pathLst>
                    <a:path w="3518" h="3521" extrusionOk="0">
                      <a:moveTo>
                        <a:pt x="1" y="1"/>
                      </a:moveTo>
                      <a:lnTo>
                        <a:pt x="1" y="3521"/>
                      </a:lnTo>
                      <a:lnTo>
                        <a:pt x="3517" y="3521"/>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 name="Google Shape;10116;p52">
                  <a:extLst>
                    <a:ext uri="{FF2B5EF4-FFF2-40B4-BE49-F238E27FC236}">
                      <a16:creationId xmlns:a16="http://schemas.microsoft.com/office/drawing/2014/main" id="{ACE3CD67-1258-4CF2-B8C2-EC1F904BE1AA}"/>
                    </a:ext>
                  </a:extLst>
                </p:cNvPr>
                <p:cNvSpPr/>
                <p:nvPr/>
              </p:nvSpPr>
              <p:spPr>
                <a:xfrm>
                  <a:off x="3554417" y="2096570"/>
                  <a:ext cx="53703" cy="53780"/>
                </a:xfrm>
                <a:custGeom>
                  <a:avLst/>
                  <a:gdLst/>
                  <a:ahLst/>
                  <a:cxnLst/>
                  <a:rect l="l" t="t" r="r" b="b"/>
                  <a:pathLst>
                    <a:path w="3448" h="3453" extrusionOk="0">
                      <a:moveTo>
                        <a:pt x="0" y="1"/>
                      </a:moveTo>
                      <a:lnTo>
                        <a:pt x="0" y="3452"/>
                      </a:lnTo>
                      <a:lnTo>
                        <a:pt x="3448" y="3452"/>
                      </a:lnTo>
                      <a:lnTo>
                        <a:pt x="344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 name="Google Shape;10117;p52">
                  <a:extLst>
                    <a:ext uri="{FF2B5EF4-FFF2-40B4-BE49-F238E27FC236}">
                      <a16:creationId xmlns:a16="http://schemas.microsoft.com/office/drawing/2014/main" id="{A0F0BD50-CD61-41F7-B794-A167880C21D5}"/>
                    </a:ext>
                  </a:extLst>
                </p:cNvPr>
                <p:cNvSpPr/>
                <p:nvPr/>
              </p:nvSpPr>
              <p:spPr>
                <a:xfrm>
                  <a:off x="3554417" y="1774246"/>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 name="Google Shape;10118;p52">
                  <a:extLst>
                    <a:ext uri="{FF2B5EF4-FFF2-40B4-BE49-F238E27FC236}">
                      <a16:creationId xmlns:a16="http://schemas.microsoft.com/office/drawing/2014/main" id="{DAB896C0-CF31-4146-AE2D-086EABC18EA5}"/>
                    </a:ext>
                  </a:extLst>
                </p:cNvPr>
                <p:cNvSpPr/>
                <p:nvPr/>
              </p:nvSpPr>
              <p:spPr>
                <a:xfrm>
                  <a:off x="3554417" y="1720512"/>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 name="Google Shape;10119;p52">
                  <a:extLst>
                    <a:ext uri="{FF2B5EF4-FFF2-40B4-BE49-F238E27FC236}">
                      <a16:creationId xmlns:a16="http://schemas.microsoft.com/office/drawing/2014/main" id="{E30E0F8D-CBD8-4B35-8FEC-61D19F1200FA}"/>
                    </a:ext>
                  </a:extLst>
                </p:cNvPr>
                <p:cNvSpPr/>
                <p:nvPr/>
              </p:nvSpPr>
              <p:spPr>
                <a:xfrm>
                  <a:off x="3554417" y="1666809"/>
                  <a:ext cx="53703" cy="53718"/>
                </a:xfrm>
                <a:custGeom>
                  <a:avLst/>
                  <a:gdLst/>
                  <a:ahLst/>
                  <a:cxnLst/>
                  <a:rect l="l" t="t" r="r" b="b"/>
                  <a:pathLst>
                    <a:path w="3448" h="3449" extrusionOk="0">
                      <a:moveTo>
                        <a:pt x="0" y="1"/>
                      </a:moveTo>
                      <a:lnTo>
                        <a:pt x="0" y="3448"/>
                      </a:lnTo>
                      <a:lnTo>
                        <a:pt x="3448" y="3448"/>
                      </a:lnTo>
                      <a:lnTo>
                        <a:pt x="344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 name="Google Shape;10120;p52">
                  <a:extLst>
                    <a:ext uri="{FF2B5EF4-FFF2-40B4-BE49-F238E27FC236}">
                      <a16:creationId xmlns:a16="http://schemas.microsoft.com/office/drawing/2014/main" id="{B2E82EE6-99D4-46EA-884B-C18F87F4D76D}"/>
                    </a:ext>
                  </a:extLst>
                </p:cNvPr>
                <p:cNvSpPr/>
                <p:nvPr/>
              </p:nvSpPr>
              <p:spPr>
                <a:xfrm>
                  <a:off x="3553872" y="1558781"/>
                  <a:ext cx="54793" cy="54840"/>
                </a:xfrm>
                <a:custGeom>
                  <a:avLst/>
                  <a:gdLst/>
                  <a:ahLst/>
                  <a:cxnLst/>
                  <a:rect l="l" t="t" r="r" b="b"/>
                  <a:pathLst>
                    <a:path w="3518" h="3521" extrusionOk="0">
                      <a:moveTo>
                        <a:pt x="1" y="1"/>
                      </a:moveTo>
                      <a:lnTo>
                        <a:pt x="1" y="3521"/>
                      </a:lnTo>
                      <a:lnTo>
                        <a:pt x="3517" y="3521"/>
                      </a:lnTo>
                      <a:lnTo>
                        <a:pt x="351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 name="Google Shape;10121;p52">
                  <a:extLst>
                    <a:ext uri="{FF2B5EF4-FFF2-40B4-BE49-F238E27FC236}">
                      <a16:creationId xmlns:a16="http://schemas.microsoft.com/office/drawing/2014/main" id="{E5E333E3-72B1-42A9-A1B2-20C1BA45AF5F}"/>
                    </a:ext>
                  </a:extLst>
                </p:cNvPr>
                <p:cNvSpPr/>
                <p:nvPr/>
              </p:nvSpPr>
              <p:spPr>
                <a:xfrm>
                  <a:off x="3554417" y="1559342"/>
                  <a:ext cx="53703" cy="53749"/>
                </a:xfrm>
                <a:custGeom>
                  <a:avLst/>
                  <a:gdLst/>
                  <a:ahLst/>
                  <a:cxnLst/>
                  <a:rect l="l" t="t" r="r" b="b"/>
                  <a:pathLst>
                    <a:path w="3448" h="3451" extrusionOk="0">
                      <a:moveTo>
                        <a:pt x="0" y="0"/>
                      </a:moveTo>
                      <a:lnTo>
                        <a:pt x="0" y="3450"/>
                      </a:lnTo>
                      <a:lnTo>
                        <a:pt x="3448" y="3450"/>
                      </a:lnTo>
                      <a:lnTo>
                        <a:pt x="344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 name="Google Shape;10122;p52">
                  <a:extLst>
                    <a:ext uri="{FF2B5EF4-FFF2-40B4-BE49-F238E27FC236}">
                      <a16:creationId xmlns:a16="http://schemas.microsoft.com/office/drawing/2014/main" id="{DAC47B33-4024-4B3D-AAE6-0F5B96D73AB9}"/>
                    </a:ext>
                  </a:extLst>
                </p:cNvPr>
                <p:cNvSpPr/>
                <p:nvPr/>
              </p:nvSpPr>
              <p:spPr>
                <a:xfrm>
                  <a:off x="3500122" y="2096041"/>
                  <a:ext cx="54840" cy="54840"/>
                </a:xfrm>
                <a:custGeom>
                  <a:avLst/>
                  <a:gdLst/>
                  <a:ahLst/>
                  <a:cxnLst/>
                  <a:rect l="l" t="t" r="r" b="b"/>
                  <a:pathLst>
                    <a:path w="3521" h="3521" extrusionOk="0">
                      <a:moveTo>
                        <a:pt x="0" y="1"/>
                      </a:moveTo>
                      <a:lnTo>
                        <a:pt x="0"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 name="Google Shape;10123;p52">
                  <a:extLst>
                    <a:ext uri="{FF2B5EF4-FFF2-40B4-BE49-F238E27FC236}">
                      <a16:creationId xmlns:a16="http://schemas.microsoft.com/office/drawing/2014/main" id="{48402730-2CF5-4878-9EEF-92867E1DB4F1}"/>
                    </a:ext>
                  </a:extLst>
                </p:cNvPr>
                <p:cNvSpPr/>
                <p:nvPr/>
              </p:nvSpPr>
              <p:spPr>
                <a:xfrm>
                  <a:off x="3500683" y="2096570"/>
                  <a:ext cx="53749" cy="53780"/>
                </a:xfrm>
                <a:custGeom>
                  <a:avLst/>
                  <a:gdLst/>
                  <a:ahLst/>
                  <a:cxnLst/>
                  <a:rect l="l" t="t" r="r" b="b"/>
                  <a:pathLst>
                    <a:path w="3451" h="3453" extrusionOk="0">
                      <a:moveTo>
                        <a:pt x="0" y="1"/>
                      </a:moveTo>
                      <a:lnTo>
                        <a:pt x="0" y="3452"/>
                      </a:lnTo>
                      <a:lnTo>
                        <a:pt x="3450" y="3452"/>
                      </a:lnTo>
                      <a:lnTo>
                        <a:pt x="345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 name="Google Shape;10124;p52">
                  <a:extLst>
                    <a:ext uri="{FF2B5EF4-FFF2-40B4-BE49-F238E27FC236}">
                      <a16:creationId xmlns:a16="http://schemas.microsoft.com/office/drawing/2014/main" id="{AEE279BA-422F-43E7-BD84-FE8BB8762F61}"/>
                    </a:ext>
                  </a:extLst>
                </p:cNvPr>
                <p:cNvSpPr/>
                <p:nvPr/>
              </p:nvSpPr>
              <p:spPr>
                <a:xfrm>
                  <a:off x="3500683" y="1720512"/>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 name="Google Shape;10125;p52">
                  <a:extLst>
                    <a:ext uri="{FF2B5EF4-FFF2-40B4-BE49-F238E27FC236}">
                      <a16:creationId xmlns:a16="http://schemas.microsoft.com/office/drawing/2014/main" id="{099EB516-9201-4A0B-8D08-190443F81BAC}"/>
                    </a:ext>
                  </a:extLst>
                </p:cNvPr>
                <p:cNvSpPr/>
                <p:nvPr/>
              </p:nvSpPr>
              <p:spPr>
                <a:xfrm>
                  <a:off x="3500122" y="1558781"/>
                  <a:ext cx="54840" cy="54840"/>
                </a:xfrm>
                <a:custGeom>
                  <a:avLst/>
                  <a:gdLst/>
                  <a:ahLst/>
                  <a:cxnLst/>
                  <a:rect l="l" t="t" r="r" b="b"/>
                  <a:pathLst>
                    <a:path w="3521" h="3521" extrusionOk="0">
                      <a:moveTo>
                        <a:pt x="0" y="1"/>
                      </a:moveTo>
                      <a:lnTo>
                        <a:pt x="0"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 name="Google Shape;10126;p52">
                  <a:extLst>
                    <a:ext uri="{FF2B5EF4-FFF2-40B4-BE49-F238E27FC236}">
                      <a16:creationId xmlns:a16="http://schemas.microsoft.com/office/drawing/2014/main" id="{243CCB80-0C82-4B31-A3FF-7BE29D268791}"/>
                    </a:ext>
                  </a:extLst>
                </p:cNvPr>
                <p:cNvSpPr/>
                <p:nvPr/>
              </p:nvSpPr>
              <p:spPr>
                <a:xfrm>
                  <a:off x="3500683" y="1559342"/>
                  <a:ext cx="53749" cy="53749"/>
                </a:xfrm>
                <a:custGeom>
                  <a:avLst/>
                  <a:gdLst/>
                  <a:ahLst/>
                  <a:cxnLst/>
                  <a:rect l="l" t="t" r="r" b="b"/>
                  <a:pathLst>
                    <a:path w="3451" h="3451" extrusionOk="0">
                      <a:moveTo>
                        <a:pt x="0" y="0"/>
                      </a:moveTo>
                      <a:lnTo>
                        <a:pt x="0" y="3450"/>
                      </a:lnTo>
                      <a:lnTo>
                        <a:pt x="3450" y="3450"/>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 name="Google Shape;10127;p52">
                  <a:extLst>
                    <a:ext uri="{FF2B5EF4-FFF2-40B4-BE49-F238E27FC236}">
                      <a16:creationId xmlns:a16="http://schemas.microsoft.com/office/drawing/2014/main" id="{501BD606-8AD7-4E47-9D81-038256775063}"/>
                    </a:ext>
                  </a:extLst>
                </p:cNvPr>
                <p:cNvSpPr/>
                <p:nvPr/>
              </p:nvSpPr>
              <p:spPr>
                <a:xfrm>
                  <a:off x="3446389" y="2096041"/>
                  <a:ext cx="54840" cy="54840"/>
                </a:xfrm>
                <a:custGeom>
                  <a:avLst/>
                  <a:gdLst/>
                  <a:ahLst/>
                  <a:cxnLst/>
                  <a:rect l="l" t="t" r="r" b="b"/>
                  <a:pathLst>
                    <a:path w="3521" h="3521" extrusionOk="0">
                      <a:moveTo>
                        <a:pt x="0" y="1"/>
                      </a:moveTo>
                      <a:lnTo>
                        <a:pt x="0"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 name="Google Shape;10128;p52">
                  <a:extLst>
                    <a:ext uri="{FF2B5EF4-FFF2-40B4-BE49-F238E27FC236}">
                      <a16:creationId xmlns:a16="http://schemas.microsoft.com/office/drawing/2014/main" id="{CA52202E-D6A4-44EC-883F-DB03940D3F46}"/>
                    </a:ext>
                  </a:extLst>
                </p:cNvPr>
                <p:cNvSpPr/>
                <p:nvPr/>
              </p:nvSpPr>
              <p:spPr>
                <a:xfrm>
                  <a:off x="3446918" y="2096570"/>
                  <a:ext cx="53780" cy="53780"/>
                </a:xfrm>
                <a:custGeom>
                  <a:avLst/>
                  <a:gdLst/>
                  <a:ahLst/>
                  <a:cxnLst/>
                  <a:rect l="l" t="t" r="r" b="b"/>
                  <a:pathLst>
                    <a:path w="3453" h="3453" extrusionOk="0">
                      <a:moveTo>
                        <a:pt x="1" y="1"/>
                      </a:moveTo>
                      <a:lnTo>
                        <a:pt x="1" y="3452"/>
                      </a:lnTo>
                      <a:lnTo>
                        <a:pt x="3452" y="3452"/>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 name="Google Shape;10129;p52">
                  <a:extLst>
                    <a:ext uri="{FF2B5EF4-FFF2-40B4-BE49-F238E27FC236}">
                      <a16:creationId xmlns:a16="http://schemas.microsoft.com/office/drawing/2014/main" id="{79F0625F-7800-432E-9A2C-0B00796891F3}"/>
                    </a:ext>
                  </a:extLst>
                </p:cNvPr>
                <p:cNvSpPr/>
                <p:nvPr/>
              </p:nvSpPr>
              <p:spPr>
                <a:xfrm>
                  <a:off x="3446389" y="1719951"/>
                  <a:ext cx="54840" cy="54840"/>
                </a:xfrm>
                <a:custGeom>
                  <a:avLst/>
                  <a:gdLst/>
                  <a:ahLst/>
                  <a:cxnLst/>
                  <a:rect l="l" t="t" r="r" b="b"/>
                  <a:pathLst>
                    <a:path w="3521" h="3521" extrusionOk="0">
                      <a:moveTo>
                        <a:pt x="0" y="0"/>
                      </a:moveTo>
                      <a:lnTo>
                        <a:pt x="0" y="3521"/>
                      </a:lnTo>
                      <a:lnTo>
                        <a:pt x="3521" y="3521"/>
                      </a:lnTo>
                      <a:lnTo>
                        <a:pt x="35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 name="Google Shape;10130;p52">
                  <a:extLst>
                    <a:ext uri="{FF2B5EF4-FFF2-40B4-BE49-F238E27FC236}">
                      <a16:creationId xmlns:a16="http://schemas.microsoft.com/office/drawing/2014/main" id="{66770582-B1DB-4F02-8C2F-AC9BA2D713FB}"/>
                    </a:ext>
                  </a:extLst>
                </p:cNvPr>
                <p:cNvSpPr/>
                <p:nvPr/>
              </p:nvSpPr>
              <p:spPr>
                <a:xfrm>
                  <a:off x="3446918" y="1720512"/>
                  <a:ext cx="53780" cy="53749"/>
                </a:xfrm>
                <a:custGeom>
                  <a:avLst/>
                  <a:gdLst/>
                  <a:ahLst/>
                  <a:cxnLst/>
                  <a:rect l="l" t="t" r="r" b="b"/>
                  <a:pathLst>
                    <a:path w="3453" h="3451" extrusionOk="0">
                      <a:moveTo>
                        <a:pt x="1" y="0"/>
                      </a:moveTo>
                      <a:lnTo>
                        <a:pt x="1" y="3450"/>
                      </a:lnTo>
                      <a:lnTo>
                        <a:pt x="3452" y="3450"/>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 name="Google Shape;10131;p52">
                  <a:extLst>
                    <a:ext uri="{FF2B5EF4-FFF2-40B4-BE49-F238E27FC236}">
                      <a16:creationId xmlns:a16="http://schemas.microsoft.com/office/drawing/2014/main" id="{760184DF-0EAE-45AC-83E6-883186F95EDF}"/>
                    </a:ext>
                  </a:extLst>
                </p:cNvPr>
                <p:cNvSpPr/>
                <p:nvPr/>
              </p:nvSpPr>
              <p:spPr>
                <a:xfrm>
                  <a:off x="3446389" y="1666280"/>
                  <a:ext cx="54840" cy="54777"/>
                </a:xfrm>
                <a:custGeom>
                  <a:avLst/>
                  <a:gdLst/>
                  <a:ahLst/>
                  <a:cxnLst/>
                  <a:rect l="l" t="t" r="r" b="b"/>
                  <a:pathLst>
                    <a:path w="3521" h="3517" extrusionOk="0">
                      <a:moveTo>
                        <a:pt x="0" y="0"/>
                      </a:moveTo>
                      <a:lnTo>
                        <a:pt x="0" y="3517"/>
                      </a:lnTo>
                      <a:lnTo>
                        <a:pt x="3521" y="3517"/>
                      </a:lnTo>
                      <a:lnTo>
                        <a:pt x="35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 name="Google Shape;10132;p52">
                  <a:extLst>
                    <a:ext uri="{FF2B5EF4-FFF2-40B4-BE49-F238E27FC236}">
                      <a16:creationId xmlns:a16="http://schemas.microsoft.com/office/drawing/2014/main" id="{4ED81C48-268D-460C-BEA8-A80B53A5BEB8}"/>
                    </a:ext>
                  </a:extLst>
                </p:cNvPr>
                <p:cNvSpPr/>
                <p:nvPr/>
              </p:nvSpPr>
              <p:spPr>
                <a:xfrm>
                  <a:off x="3446918" y="1666809"/>
                  <a:ext cx="53780" cy="53718"/>
                </a:xfrm>
                <a:custGeom>
                  <a:avLst/>
                  <a:gdLst/>
                  <a:ahLst/>
                  <a:cxnLst/>
                  <a:rect l="l" t="t" r="r" b="b"/>
                  <a:pathLst>
                    <a:path w="3453" h="3449" extrusionOk="0">
                      <a:moveTo>
                        <a:pt x="1" y="1"/>
                      </a:moveTo>
                      <a:lnTo>
                        <a:pt x="1" y="3448"/>
                      </a:lnTo>
                      <a:lnTo>
                        <a:pt x="3452" y="3448"/>
                      </a:lnTo>
                      <a:lnTo>
                        <a:pt x="345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 name="Google Shape;10133;p52">
                  <a:extLst>
                    <a:ext uri="{FF2B5EF4-FFF2-40B4-BE49-F238E27FC236}">
                      <a16:creationId xmlns:a16="http://schemas.microsoft.com/office/drawing/2014/main" id="{FAD40E15-9E9F-4DD9-B538-1611E3D84814}"/>
                    </a:ext>
                  </a:extLst>
                </p:cNvPr>
                <p:cNvSpPr/>
                <p:nvPr/>
              </p:nvSpPr>
              <p:spPr>
                <a:xfrm>
                  <a:off x="3446389" y="1612515"/>
                  <a:ext cx="54840" cy="54871"/>
                </a:xfrm>
                <a:custGeom>
                  <a:avLst/>
                  <a:gdLst/>
                  <a:ahLst/>
                  <a:cxnLst/>
                  <a:rect l="l" t="t" r="r" b="b"/>
                  <a:pathLst>
                    <a:path w="3521" h="3523" extrusionOk="0">
                      <a:moveTo>
                        <a:pt x="0" y="1"/>
                      </a:moveTo>
                      <a:lnTo>
                        <a:pt x="0" y="3522"/>
                      </a:lnTo>
                      <a:lnTo>
                        <a:pt x="3521" y="3522"/>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 name="Google Shape;10134;p52">
                  <a:extLst>
                    <a:ext uri="{FF2B5EF4-FFF2-40B4-BE49-F238E27FC236}">
                      <a16:creationId xmlns:a16="http://schemas.microsoft.com/office/drawing/2014/main" id="{6AF1C4A8-A9CE-4CB9-85C6-830464C1F528}"/>
                    </a:ext>
                  </a:extLst>
                </p:cNvPr>
                <p:cNvSpPr/>
                <p:nvPr/>
              </p:nvSpPr>
              <p:spPr>
                <a:xfrm>
                  <a:off x="3446918" y="1613075"/>
                  <a:ext cx="53780" cy="53749"/>
                </a:xfrm>
                <a:custGeom>
                  <a:avLst/>
                  <a:gdLst/>
                  <a:ahLst/>
                  <a:cxnLst/>
                  <a:rect l="l" t="t" r="r" b="b"/>
                  <a:pathLst>
                    <a:path w="3453" h="3451" extrusionOk="0">
                      <a:moveTo>
                        <a:pt x="1" y="0"/>
                      </a:moveTo>
                      <a:lnTo>
                        <a:pt x="1" y="3451"/>
                      </a:lnTo>
                      <a:lnTo>
                        <a:pt x="3452" y="3451"/>
                      </a:lnTo>
                      <a:lnTo>
                        <a:pt x="345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 name="Google Shape;10135;p52">
                  <a:extLst>
                    <a:ext uri="{FF2B5EF4-FFF2-40B4-BE49-F238E27FC236}">
                      <a16:creationId xmlns:a16="http://schemas.microsoft.com/office/drawing/2014/main" id="{26448EF3-572A-4415-804B-1B839283214D}"/>
                    </a:ext>
                  </a:extLst>
                </p:cNvPr>
                <p:cNvSpPr/>
                <p:nvPr/>
              </p:nvSpPr>
              <p:spPr>
                <a:xfrm>
                  <a:off x="3393247" y="2042836"/>
                  <a:ext cx="53687" cy="53749"/>
                </a:xfrm>
                <a:custGeom>
                  <a:avLst/>
                  <a:gdLst/>
                  <a:ahLst/>
                  <a:cxnLst/>
                  <a:rect l="l" t="t" r="r" b="b"/>
                  <a:pathLst>
                    <a:path w="3447" h="3451" extrusionOk="0">
                      <a:moveTo>
                        <a:pt x="0" y="1"/>
                      </a:moveTo>
                      <a:lnTo>
                        <a:pt x="0" y="3451"/>
                      </a:lnTo>
                      <a:lnTo>
                        <a:pt x="3447" y="3451"/>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 name="Google Shape;10136;p52">
                  <a:extLst>
                    <a:ext uri="{FF2B5EF4-FFF2-40B4-BE49-F238E27FC236}">
                      <a16:creationId xmlns:a16="http://schemas.microsoft.com/office/drawing/2014/main" id="{EECAF938-F72C-4C4B-AD39-2988F4D7207C}"/>
                    </a:ext>
                  </a:extLst>
                </p:cNvPr>
                <p:cNvSpPr/>
                <p:nvPr/>
              </p:nvSpPr>
              <p:spPr>
                <a:xfrm>
                  <a:off x="3392686" y="1881137"/>
                  <a:ext cx="54808" cy="54840"/>
                </a:xfrm>
                <a:custGeom>
                  <a:avLst/>
                  <a:gdLst/>
                  <a:ahLst/>
                  <a:cxnLst/>
                  <a:rect l="l" t="t" r="r" b="b"/>
                  <a:pathLst>
                    <a:path w="3519" h="3521" extrusionOk="0">
                      <a:moveTo>
                        <a:pt x="1" y="1"/>
                      </a:moveTo>
                      <a:lnTo>
                        <a:pt x="1" y="3521"/>
                      </a:lnTo>
                      <a:lnTo>
                        <a:pt x="3518" y="3521"/>
                      </a:lnTo>
                      <a:lnTo>
                        <a:pt x="351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 name="Google Shape;10137;p52">
                  <a:extLst>
                    <a:ext uri="{FF2B5EF4-FFF2-40B4-BE49-F238E27FC236}">
                      <a16:creationId xmlns:a16="http://schemas.microsoft.com/office/drawing/2014/main" id="{869EEEDA-E4C6-4C83-9C1C-CB82D6E1F093}"/>
                    </a:ext>
                  </a:extLst>
                </p:cNvPr>
                <p:cNvSpPr/>
                <p:nvPr/>
              </p:nvSpPr>
              <p:spPr>
                <a:xfrm>
                  <a:off x="3393247" y="1881666"/>
                  <a:ext cx="53687" cy="53765"/>
                </a:xfrm>
                <a:custGeom>
                  <a:avLst/>
                  <a:gdLst/>
                  <a:ahLst/>
                  <a:cxnLst/>
                  <a:rect l="l" t="t" r="r" b="b"/>
                  <a:pathLst>
                    <a:path w="3447" h="3452" extrusionOk="0">
                      <a:moveTo>
                        <a:pt x="0" y="1"/>
                      </a:moveTo>
                      <a:lnTo>
                        <a:pt x="0" y="3451"/>
                      </a:lnTo>
                      <a:lnTo>
                        <a:pt x="3447" y="3451"/>
                      </a:lnTo>
                      <a:lnTo>
                        <a:pt x="34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 name="Google Shape;10138;p52">
                  <a:extLst>
                    <a:ext uri="{FF2B5EF4-FFF2-40B4-BE49-F238E27FC236}">
                      <a16:creationId xmlns:a16="http://schemas.microsoft.com/office/drawing/2014/main" id="{A1412A6D-94F9-4686-9744-796F96BAB514}"/>
                    </a:ext>
                  </a:extLst>
                </p:cNvPr>
                <p:cNvSpPr/>
                <p:nvPr/>
              </p:nvSpPr>
              <p:spPr>
                <a:xfrm>
                  <a:off x="3392686" y="1827450"/>
                  <a:ext cx="54808" cy="54793"/>
                </a:xfrm>
                <a:custGeom>
                  <a:avLst/>
                  <a:gdLst/>
                  <a:ahLst/>
                  <a:cxnLst/>
                  <a:rect l="l" t="t" r="r" b="b"/>
                  <a:pathLst>
                    <a:path w="3519" h="3518" extrusionOk="0">
                      <a:moveTo>
                        <a:pt x="1" y="0"/>
                      </a:moveTo>
                      <a:lnTo>
                        <a:pt x="1" y="3518"/>
                      </a:lnTo>
                      <a:lnTo>
                        <a:pt x="3518" y="3518"/>
                      </a:lnTo>
                      <a:lnTo>
                        <a:pt x="351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 name="Google Shape;10139;p52">
                  <a:extLst>
                    <a:ext uri="{FF2B5EF4-FFF2-40B4-BE49-F238E27FC236}">
                      <a16:creationId xmlns:a16="http://schemas.microsoft.com/office/drawing/2014/main" id="{FF2FB47E-1856-4CBD-A0A3-6684F71B56D8}"/>
                    </a:ext>
                  </a:extLst>
                </p:cNvPr>
                <p:cNvSpPr/>
                <p:nvPr/>
              </p:nvSpPr>
              <p:spPr>
                <a:xfrm>
                  <a:off x="3393247" y="1827979"/>
                  <a:ext cx="53687" cy="53703"/>
                </a:xfrm>
                <a:custGeom>
                  <a:avLst/>
                  <a:gdLst/>
                  <a:ahLst/>
                  <a:cxnLst/>
                  <a:rect l="l" t="t" r="r" b="b"/>
                  <a:pathLst>
                    <a:path w="3447" h="3448" extrusionOk="0">
                      <a:moveTo>
                        <a:pt x="0" y="0"/>
                      </a:moveTo>
                      <a:lnTo>
                        <a:pt x="0" y="3448"/>
                      </a:lnTo>
                      <a:lnTo>
                        <a:pt x="3447" y="3448"/>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 name="Google Shape;10140;p52">
                  <a:extLst>
                    <a:ext uri="{FF2B5EF4-FFF2-40B4-BE49-F238E27FC236}">
                      <a16:creationId xmlns:a16="http://schemas.microsoft.com/office/drawing/2014/main" id="{AFBBB05F-182F-44AF-AE08-DA00AE2658C1}"/>
                    </a:ext>
                  </a:extLst>
                </p:cNvPr>
                <p:cNvSpPr/>
                <p:nvPr/>
              </p:nvSpPr>
              <p:spPr>
                <a:xfrm>
                  <a:off x="3392686" y="1773700"/>
                  <a:ext cx="54808" cy="54855"/>
                </a:xfrm>
                <a:custGeom>
                  <a:avLst/>
                  <a:gdLst/>
                  <a:ahLst/>
                  <a:cxnLst/>
                  <a:rect l="l" t="t" r="r" b="b"/>
                  <a:pathLst>
                    <a:path w="3519" h="3522" extrusionOk="0">
                      <a:moveTo>
                        <a:pt x="1" y="1"/>
                      </a:moveTo>
                      <a:lnTo>
                        <a:pt x="1" y="3521"/>
                      </a:lnTo>
                      <a:lnTo>
                        <a:pt x="3518" y="3521"/>
                      </a:lnTo>
                      <a:lnTo>
                        <a:pt x="351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 name="Google Shape;10141;p52">
                  <a:extLst>
                    <a:ext uri="{FF2B5EF4-FFF2-40B4-BE49-F238E27FC236}">
                      <a16:creationId xmlns:a16="http://schemas.microsoft.com/office/drawing/2014/main" id="{A494E8E2-B155-4687-B16D-7E1A20BA30EF}"/>
                    </a:ext>
                  </a:extLst>
                </p:cNvPr>
                <p:cNvSpPr/>
                <p:nvPr/>
              </p:nvSpPr>
              <p:spPr>
                <a:xfrm>
                  <a:off x="3393247" y="1774246"/>
                  <a:ext cx="53687" cy="53749"/>
                </a:xfrm>
                <a:custGeom>
                  <a:avLst/>
                  <a:gdLst/>
                  <a:ahLst/>
                  <a:cxnLst/>
                  <a:rect l="l" t="t" r="r" b="b"/>
                  <a:pathLst>
                    <a:path w="3447" h="3451" extrusionOk="0">
                      <a:moveTo>
                        <a:pt x="0" y="0"/>
                      </a:moveTo>
                      <a:lnTo>
                        <a:pt x="0" y="3450"/>
                      </a:lnTo>
                      <a:lnTo>
                        <a:pt x="3447" y="3450"/>
                      </a:lnTo>
                      <a:lnTo>
                        <a:pt x="34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 name="Google Shape;10142;p52">
                  <a:extLst>
                    <a:ext uri="{FF2B5EF4-FFF2-40B4-BE49-F238E27FC236}">
                      <a16:creationId xmlns:a16="http://schemas.microsoft.com/office/drawing/2014/main" id="{60EE9E59-2DFB-4047-90F5-2E73268F9420}"/>
                    </a:ext>
                  </a:extLst>
                </p:cNvPr>
                <p:cNvSpPr/>
                <p:nvPr/>
              </p:nvSpPr>
              <p:spPr>
                <a:xfrm>
                  <a:off x="3338952" y="1988604"/>
                  <a:ext cx="54840" cy="54808"/>
                </a:xfrm>
                <a:custGeom>
                  <a:avLst/>
                  <a:gdLst/>
                  <a:ahLst/>
                  <a:cxnLst/>
                  <a:rect l="l" t="t" r="r" b="b"/>
                  <a:pathLst>
                    <a:path w="3521" h="3519" extrusionOk="0">
                      <a:moveTo>
                        <a:pt x="1" y="1"/>
                      </a:moveTo>
                      <a:lnTo>
                        <a:pt x="1" y="3519"/>
                      </a:lnTo>
                      <a:lnTo>
                        <a:pt x="3521" y="3519"/>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 name="Google Shape;10143;p52">
                  <a:extLst>
                    <a:ext uri="{FF2B5EF4-FFF2-40B4-BE49-F238E27FC236}">
                      <a16:creationId xmlns:a16="http://schemas.microsoft.com/office/drawing/2014/main" id="{974E496A-BF6B-4EAD-91DB-569BF401C548}"/>
                    </a:ext>
                  </a:extLst>
                </p:cNvPr>
                <p:cNvSpPr/>
                <p:nvPr/>
              </p:nvSpPr>
              <p:spPr>
                <a:xfrm>
                  <a:off x="3339513" y="1989165"/>
                  <a:ext cx="53749" cy="53687"/>
                </a:xfrm>
                <a:custGeom>
                  <a:avLst/>
                  <a:gdLst/>
                  <a:ahLst/>
                  <a:cxnLst/>
                  <a:rect l="l" t="t" r="r" b="b"/>
                  <a:pathLst>
                    <a:path w="3451" h="3447" extrusionOk="0">
                      <a:moveTo>
                        <a:pt x="0" y="1"/>
                      </a:moveTo>
                      <a:lnTo>
                        <a:pt x="0" y="3447"/>
                      </a:lnTo>
                      <a:lnTo>
                        <a:pt x="3450" y="3447"/>
                      </a:lnTo>
                      <a:lnTo>
                        <a:pt x="345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 name="Google Shape;10144;p52">
                  <a:extLst>
                    <a:ext uri="{FF2B5EF4-FFF2-40B4-BE49-F238E27FC236}">
                      <a16:creationId xmlns:a16="http://schemas.microsoft.com/office/drawing/2014/main" id="{60AB7C01-C2D8-41FE-9828-5FAD63FEDC28}"/>
                    </a:ext>
                  </a:extLst>
                </p:cNvPr>
                <p:cNvSpPr/>
                <p:nvPr/>
              </p:nvSpPr>
              <p:spPr>
                <a:xfrm>
                  <a:off x="3338952" y="1934871"/>
                  <a:ext cx="54840" cy="54855"/>
                </a:xfrm>
                <a:custGeom>
                  <a:avLst/>
                  <a:gdLst/>
                  <a:ahLst/>
                  <a:cxnLst/>
                  <a:rect l="l" t="t" r="r" b="b"/>
                  <a:pathLst>
                    <a:path w="3521" h="3522" extrusionOk="0">
                      <a:moveTo>
                        <a:pt x="1" y="1"/>
                      </a:moveTo>
                      <a:lnTo>
                        <a:pt x="1" y="3521"/>
                      </a:lnTo>
                      <a:lnTo>
                        <a:pt x="3521" y="3521"/>
                      </a:lnTo>
                      <a:lnTo>
                        <a:pt x="35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 name="Google Shape;10145;p52">
                  <a:extLst>
                    <a:ext uri="{FF2B5EF4-FFF2-40B4-BE49-F238E27FC236}">
                      <a16:creationId xmlns:a16="http://schemas.microsoft.com/office/drawing/2014/main" id="{07D9CEC0-A6E5-4D78-82FD-3AC2F0268DF9}"/>
                    </a:ext>
                  </a:extLst>
                </p:cNvPr>
                <p:cNvSpPr/>
                <p:nvPr/>
              </p:nvSpPr>
              <p:spPr>
                <a:xfrm>
                  <a:off x="3339513" y="1935416"/>
                  <a:ext cx="53749" cy="53765"/>
                </a:xfrm>
                <a:custGeom>
                  <a:avLst/>
                  <a:gdLst/>
                  <a:ahLst/>
                  <a:cxnLst/>
                  <a:rect l="l" t="t" r="r" b="b"/>
                  <a:pathLst>
                    <a:path w="3451" h="3452" extrusionOk="0">
                      <a:moveTo>
                        <a:pt x="0" y="0"/>
                      </a:moveTo>
                      <a:lnTo>
                        <a:pt x="0" y="3452"/>
                      </a:lnTo>
                      <a:lnTo>
                        <a:pt x="3450" y="3452"/>
                      </a:lnTo>
                      <a:lnTo>
                        <a:pt x="345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410" name="文本框 409">
            <a:extLst>
              <a:ext uri="{FF2B5EF4-FFF2-40B4-BE49-F238E27FC236}">
                <a16:creationId xmlns:a16="http://schemas.microsoft.com/office/drawing/2014/main" id="{655AFC66-CF64-440C-8990-921BA103EB74}"/>
              </a:ext>
            </a:extLst>
          </p:cNvPr>
          <p:cNvSpPr txBox="1"/>
          <p:nvPr/>
        </p:nvSpPr>
        <p:spPr>
          <a:xfrm>
            <a:off x="6721517" y="4800404"/>
            <a:ext cx="2748698" cy="1561966"/>
          </a:xfrm>
          <a:prstGeom prst="rect">
            <a:avLst/>
          </a:prstGeom>
          <a:noFill/>
        </p:spPr>
        <p:txBody>
          <a:bodyPr wrap="square">
            <a:spAutoFit/>
          </a:bodyPr>
          <a:lstStyle/>
          <a:p>
            <a:pPr latinLnBrk="1"/>
            <a:r>
              <a:rPr lang="ja-JP" altLang="en-US" sz="1200" dirty="0">
                <a:solidFill>
                  <a:schemeClr val="accent1"/>
                </a:solidFill>
                <a:latin typeface="Orbitron Regular"/>
                <a:sym typeface="Orbitron Regular"/>
              </a:rPr>
              <a:t>参考文献　</a:t>
            </a:r>
            <a:endParaRPr lang="en-US" altLang="ja-JP" sz="1200" dirty="0">
              <a:solidFill>
                <a:schemeClr val="accent1"/>
              </a:solidFill>
              <a:latin typeface="Orbitron Regular"/>
              <a:sym typeface="Orbitron Regular"/>
            </a:endParaRPr>
          </a:p>
          <a:p>
            <a:pPr>
              <a:spcBef>
                <a:spcPts val="300"/>
              </a:spcBef>
            </a:pPr>
            <a:r>
              <a:rPr lang="en-US" altLang="ja-JP" sz="900" dirty="0">
                <a:solidFill>
                  <a:schemeClr val="accent1"/>
                </a:solidFill>
                <a:latin typeface="Orbitron Regular"/>
                <a:sym typeface="Orbitron Regular"/>
              </a:rPr>
              <a:t>JOHANSEN, R. S. 2009. Automated Semi-Procedural Animation for Character Locomotion. Master’s thesis, Aarhus University.</a:t>
            </a:r>
          </a:p>
          <a:p>
            <a:r>
              <a:rPr lang="en-US" altLang="ja-JP" sz="900" dirty="0">
                <a:solidFill>
                  <a:schemeClr val="accent1"/>
                </a:solidFill>
                <a:latin typeface="Orbitron Regular"/>
                <a:sym typeface="Orbitron Regular"/>
              </a:rPr>
              <a:t>Park, S. I., Shin, H. J., and Shin, S. Y. (2002). On-line locomotion generation based on motion blending. In SCA ’02: Proceedings of the 2002 ACMSIGGRAPH/Eu- </a:t>
            </a:r>
            <a:r>
              <a:rPr lang="en-US" altLang="ja-JP" sz="900" dirty="0" err="1">
                <a:solidFill>
                  <a:schemeClr val="accent1"/>
                </a:solidFill>
                <a:latin typeface="Orbitron Regular"/>
                <a:sym typeface="Orbitron Regular"/>
              </a:rPr>
              <a:t>rographics</a:t>
            </a:r>
            <a:r>
              <a:rPr lang="en-US" altLang="ja-JP" sz="900" dirty="0">
                <a:solidFill>
                  <a:schemeClr val="accent1"/>
                </a:solidFill>
                <a:latin typeface="Orbitron Regular"/>
                <a:sym typeface="Orbitron Regular"/>
              </a:rPr>
              <a:t> symposium on Computer animation, pages 105–111, New York, NY, USA. ACM.</a:t>
            </a:r>
          </a:p>
          <a:p>
            <a:pPr latinLnBrk="1"/>
            <a:r>
              <a:rPr lang="en-US" altLang="ja-JP" sz="900" dirty="0">
                <a:solidFill>
                  <a:schemeClr val="accent1"/>
                </a:solidFill>
                <a:latin typeface="Orbitron Regular"/>
                <a:sym typeface="Orbitron Regular"/>
              </a:rPr>
              <a:t>…</a:t>
            </a:r>
          </a:p>
        </p:txBody>
      </p:sp>
      <p:sp>
        <p:nvSpPr>
          <p:cNvPr id="413" name="Google Shape;6165;p41">
            <a:extLst>
              <a:ext uri="{FF2B5EF4-FFF2-40B4-BE49-F238E27FC236}">
                <a16:creationId xmlns:a16="http://schemas.microsoft.com/office/drawing/2014/main" id="{FF57DC74-AEFE-4859-BFA7-6C784732B34C}"/>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414" name="Google Shape;6783;p43">
            <a:extLst>
              <a:ext uri="{FF2B5EF4-FFF2-40B4-BE49-F238E27FC236}">
                <a16:creationId xmlns:a16="http://schemas.microsoft.com/office/drawing/2014/main" id="{2D9DA175-2C77-4B54-AF7B-971F65882D0A}"/>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415" name="Google Shape;5737;p34">
            <a:extLst>
              <a:ext uri="{FF2B5EF4-FFF2-40B4-BE49-F238E27FC236}">
                <a16:creationId xmlns:a16="http://schemas.microsoft.com/office/drawing/2014/main" id="{EF432278-3BE8-464F-B70F-D64F99A88AC9}"/>
              </a:ext>
            </a:extLst>
          </p:cNvPr>
          <p:cNvSpPr txBox="1">
            <a:spLocks/>
          </p:cNvSpPr>
          <p:nvPr/>
        </p:nvSpPr>
        <p:spPr>
          <a:xfrm>
            <a:off x="1505931" y="636476"/>
            <a:ext cx="7437706"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en-US" altLang="zh-CN" sz="2400" dirty="0"/>
              <a:t> Meng Engine</a:t>
            </a:r>
            <a:r>
              <a:rPr lang="ja-JP" altLang="en-US" sz="2400" dirty="0"/>
              <a:t>：</a:t>
            </a:r>
            <a:r>
              <a:rPr lang="en-US" altLang="ja-JP" sz="2400" dirty="0"/>
              <a:t> Blend Space</a:t>
            </a:r>
            <a:r>
              <a:rPr lang="ja-JP" altLang="en-US" sz="2400" dirty="0"/>
              <a:t>のながれ</a:t>
            </a:r>
            <a:endParaRPr lang="en-US" sz="2400" dirty="0"/>
          </a:p>
        </p:txBody>
      </p:sp>
      <p:sp>
        <p:nvSpPr>
          <p:cNvPr id="418" name="Google Shape;5739;p34">
            <a:extLst>
              <a:ext uri="{FF2B5EF4-FFF2-40B4-BE49-F238E27FC236}">
                <a16:creationId xmlns:a16="http://schemas.microsoft.com/office/drawing/2014/main" id="{E44B1679-98D6-4E60-A717-CAAAB5B79ADA}"/>
              </a:ext>
            </a:extLst>
          </p:cNvPr>
          <p:cNvSpPr txBox="1">
            <a:spLocks noGrp="1"/>
          </p:cNvSpPr>
          <p:nvPr>
            <p:ph type="subTitle" idx="1"/>
          </p:nvPr>
        </p:nvSpPr>
        <p:spPr>
          <a:xfrm>
            <a:off x="1654243" y="1394011"/>
            <a:ext cx="6506935" cy="1109400"/>
          </a:xfrm>
          <a:prstGeom prst="rect">
            <a:avLst/>
          </a:prstGeom>
        </p:spPr>
        <p:txBody>
          <a:bodyPr spcFirstLastPara="1" wrap="square" lIns="91425" tIns="91425" rIns="91425" bIns="91425" anchor="t" anchorCtr="0">
            <a:noAutofit/>
          </a:bodyPr>
          <a:lstStyle/>
          <a:p>
            <a:pPr marL="0" indent="0" algn="l">
              <a:buClr>
                <a:schemeClr val="dk1"/>
              </a:buClr>
              <a:buSzPts val="1100"/>
            </a:pPr>
            <a:r>
              <a:rPr lang="ja-JP" altLang="en-US" sz="1400" dirty="0">
                <a:solidFill>
                  <a:schemeClr val="bg1"/>
                </a:solidFill>
              </a:rPr>
              <a:t>従来のコード駆動型キャラクターコントロールは、多くのアニメーションの不一致の問題を引き起こす 。その問題を解決するため、</a:t>
            </a:r>
            <a:r>
              <a:rPr lang="en-US" altLang="ja-JP" sz="1400" dirty="0">
                <a:solidFill>
                  <a:schemeClr val="bg1"/>
                </a:solidFill>
              </a:rPr>
              <a:t>Meng Engine</a:t>
            </a:r>
            <a:r>
              <a:rPr lang="ja-JP" altLang="en-US" sz="1400" dirty="0">
                <a:solidFill>
                  <a:schemeClr val="bg1"/>
                </a:solidFill>
              </a:rPr>
              <a:t>は複数の論文を参照し、ユーザーの入力速度を一致するアニメーションを自動的に生成できるデータ駆動型キャラクターコントロールシステムを実現した。</a:t>
            </a:r>
          </a:p>
        </p:txBody>
      </p:sp>
    </p:spTree>
    <p:extLst>
      <p:ext uri="{BB962C8B-B14F-4D97-AF65-F5344CB8AC3E}">
        <p14:creationId xmlns:p14="http://schemas.microsoft.com/office/powerpoint/2010/main" val="216780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additive="base">
                                        <p:cTn id="7" dur="1000"/>
                                        <p:tgtEl>
                                          <p:spTgt spid="4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8" name="Google Shape;5738;p34"/>
          <p:cNvSpPr txBox="1">
            <a:spLocks noGrp="1"/>
          </p:cNvSpPr>
          <p:nvPr>
            <p:ph type="title" idx="2"/>
          </p:nvPr>
        </p:nvSpPr>
        <p:spPr>
          <a:xfrm>
            <a:off x="1553369" y="3907504"/>
            <a:ext cx="3088800" cy="391800"/>
          </a:xfrm>
          <a:prstGeom prst="rect">
            <a:avLst/>
          </a:prstGeom>
        </p:spPr>
        <p:txBody>
          <a:bodyPr spcFirstLastPara="1" wrap="square" lIns="91425" tIns="91425" rIns="91425" bIns="91425" anchor="b" anchorCtr="0">
            <a:noAutofit/>
          </a:bodyPr>
          <a:lstStyle/>
          <a:p>
            <a:r>
              <a:rPr lang="en-US" altLang="zh-CN" sz="1800" dirty="0"/>
              <a:t>Two Bone IK &amp; Aim IK</a:t>
            </a:r>
            <a:endParaRPr sz="1800" dirty="0"/>
          </a:p>
        </p:txBody>
      </p:sp>
      <p:sp>
        <p:nvSpPr>
          <p:cNvPr id="5739" name="Google Shape;5739;p34"/>
          <p:cNvSpPr txBox="1">
            <a:spLocks noGrp="1"/>
          </p:cNvSpPr>
          <p:nvPr>
            <p:ph type="subTitle" idx="1"/>
          </p:nvPr>
        </p:nvSpPr>
        <p:spPr>
          <a:xfrm>
            <a:off x="1347423" y="4344649"/>
            <a:ext cx="3088800" cy="1560142"/>
          </a:xfrm>
          <a:prstGeom prst="rect">
            <a:avLst/>
          </a:prstGeom>
        </p:spPr>
        <p:txBody>
          <a:bodyPr spcFirstLastPara="1" wrap="square" lIns="91425" tIns="91425" rIns="91425" bIns="91425" anchor="t" anchorCtr="0">
            <a:noAutofit/>
          </a:bodyPr>
          <a:lstStyle/>
          <a:p>
            <a:pPr marL="285748" indent="-285748" algn="l">
              <a:buClr>
                <a:schemeClr val="dk1"/>
              </a:buClr>
              <a:buSzPts val="1100"/>
              <a:buFont typeface="Arial" panose="020B0604020202020204" pitchFamily="34" charset="0"/>
              <a:buChar char="•"/>
            </a:pPr>
            <a:r>
              <a:rPr lang="en-US" altLang="ja-JP" sz="1400" dirty="0">
                <a:solidFill>
                  <a:schemeClr val="bg1"/>
                </a:solidFill>
              </a:rPr>
              <a:t>Two Bone IK</a:t>
            </a:r>
            <a:r>
              <a:rPr lang="ja-JP" altLang="en-US" sz="1400" dirty="0">
                <a:solidFill>
                  <a:schemeClr val="bg1"/>
                </a:solidFill>
              </a:rPr>
              <a:t>は、足が目標位置に移動させる機能。 </a:t>
            </a:r>
            <a:endParaRPr lang="en-US" altLang="ja-JP" sz="1400" dirty="0">
              <a:solidFill>
                <a:schemeClr val="bg1"/>
              </a:solidFill>
            </a:endParaRPr>
          </a:p>
          <a:p>
            <a:pPr marL="285748" indent="-285748" algn="l">
              <a:buClr>
                <a:schemeClr val="dk1"/>
              </a:buClr>
              <a:buSzPts val="1100"/>
              <a:buFont typeface="Arial" panose="020B0604020202020204" pitchFamily="34" charset="0"/>
              <a:buChar char="•"/>
            </a:pPr>
            <a:r>
              <a:rPr lang="en-US" altLang="ja-JP" sz="1400" dirty="0">
                <a:solidFill>
                  <a:schemeClr val="bg1"/>
                </a:solidFill>
              </a:rPr>
              <a:t>Aim IK</a:t>
            </a:r>
            <a:r>
              <a:rPr lang="ja-JP" altLang="en-US" sz="1400" dirty="0">
                <a:solidFill>
                  <a:schemeClr val="bg1"/>
                </a:solidFill>
              </a:rPr>
              <a:t>は、頭がターゲットの方向に向かわせる機能。</a:t>
            </a:r>
            <a:endParaRPr lang="en-US" altLang="ja-JP" sz="1400" dirty="0">
              <a:solidFill>
                <a:schemeClr val="bg1"/>
              </a:solidFill>
            </a:endParaRPr>
          </a:p>
          <a:p>
            <a:pPr marL="285748" indent="-285748" algn="l">
              <a:buClr>
                <a:schemeClr val="dk1"/>
              </a:buClr>
              <a:buSzPts val="1100"/>
              <a:buFont typeface="Arial" panose="020B0604020202020204" pitchFamily="34" charset="0"/>
              <a:buChar char="•"/>
            </a:pPr>
            <a:r>
              <a:rPr lang="ja-JP" altLang="en-US" sz="1400" dirty="0">
                <a:solidFill>
                  <a:schemeClr val="bg1"/>
                </a:solidFill>
              </a:rPr>
              <a:t>この</a:t>
            </a:r>
            <a:r>
              <a:rPr lang="en-US" altLang="ja-JP" sz="1400" dirty="0">
                <a:solidFill>
                  <a:schemeClr val="bg1"/>
                </a:solidFill>
              </a:rPr>
              <a:t>2</a:t>
            </a:r>
            <a:r>
              <a:rPr lang="ja-JP" altLang="en-US" sz="1400" dirty="0">
                <a:solidFill>
                  <a:schemeClr val="bg1"/>
                </a:solidFill>
              </a:rPr>
              <a:t>つの</a:t>
            </a:r>
            <a:r>
              <a:rPr lang="en-US" altLang="ja-JP" sz="1400" dirty="0">
                <a:solidFill>
                  <a:schemeClr val="bg1"/>
                </a:solidFill>
              </a:rPr>
              <a:t>IK</a:t>
            </a:r>
            <a:r>
              <a:rPr lang="ja-JP" altLang="en-US" sz="1400" dirty="0">
                <a:solidFill>
                  <a:schemeClr val="bg1"/>
                </a:solidFill>
              </a:rPr>
              <a:t>は、</a:t>
            </a:r>
            <a:r>
              <a:rPr lang="en-US" altLang="ja-JP" sz="1400" dirty="0">
                <a:solidFill>
                  <a:schemeClr val="bg1"/>
                </a:solidFill>
              </a:rPr>
              <a:t>Unity</a:t>
            </a:r>
            <a:r>
              <a:rPr lang="ja-JP" altLang="en-US" sz="1400" dirty="0">
                <a:solidFill>
                  <a:schemeClr val="bg1"/>
                </a:solidFill>
              </a:rPr>
              <a:t>と</a:t>
            </a:r>
            <a:r>
              <a:rPr lang="en-US" altLang="ja-JP" sz="1400" dirty="0">
                <a:solidFill>
                  <a:schemeClr val="bg1"/>
                </a:solidFill>
              </a:rPr>
              <a:t>UE</a:t>
            </a:r>
            <a:r>
              <a:rPr lang="ja-JP" altLang="en-US" sz="1400" dirty="0">
                <a:solidFill>
                  <a:schemeClr val="bg1"/>
                </a:solidFill>
              </a:rPr>
              <a:t>にも実装されており、さまざまなゲームでよく見られる技術。</a:t>
            </a:r>
            <a:endParaRPr sz="1400" dirty="0">
              <a:solidFill>
                <a:schemeClr val="bg1"/>
              </a:solidFill>
            </a:endParaRPr>
          </a:p>
        </p:txBody>
      </p:sp>
      <p:sp>
        <p:nvSpPr>
          <p:cNvPr id="5740" name="Google Shape;5740;p34"/>
          <p:cNvSpPr txBox="1">
            <a:spLocks noGrp="1"/>
          </p:cNvSpPr>
          <p:nvPr>
            <p:ph type="title" idx="3"/>
          </p:nvPr>
        </p:nvSpPr>
        <p:spPr>
          <a:xfrm>
            <a:off x="5602442" y="3901627"/>
            <a:ext cx="3088800" cy="391800"/>
          </a:xfrm>
          <a:prstGeom prst="rect">
            <a:avLst/>
          </a:prstGeom>
        </p:spPr>
        <p:txBody>
          <a:bodyPr spcFirstLastPara="1" wrap="square" lIns="91425" tIns="91425" rIns="91425" bIns="91425" anchor="b" anchorCtr="0">
            <a:noAutofit/>
          </a:bodyPr>
          <a:lstStyle/>
          <a:p>
            <a:pPr lvl="0"/>
            <a:r>
              <a:rPr lang="ja-JP" altLang="en-US" sz="1800" dirty="0"/>
              <a:t>モーション分析</a:t>
            </a:r>
            <a:endParaRPr sz="1800" dirty="0"/>
          </a:p>
        </p:txBody>
      </p:sp>
      <p:sp>
        <p:nvSpPr>
          <p:cNvPr id="5741" name="Google Shape;5741;p34"/>
          <p:cNvSpPr txBox="1">
            <a:spLocks noGrp="1"/>
          </p:cNvSpPr>
          <p:nvPr>
            <p:ph type="subTitle" idx="4"/>
          </p:nvPr>
        </p:nvSpPr>
        <p:spPr>
          <a:xfrm>
            <a:off x="5208938" y="4344649"/>
            <a:ext cx="3500761" cy="1688503"/>
          </a:xfrm>
          <a:prstGeom prst="rect">
            <a:avLst/>
          </a:prstGeom>
        </p:spPr>
        <p:txBody>
          <a:bodyPr spcFirstLastPara="1" wrap="square" lIns="91425" tIns="91425" rIns="91425" bIns="91425" anchor="t" anchorCtr="0">
            <a:noAutofit/>
          </a:bodyPr>
          <a:lstStyle/>
          <a:p>
            <a:pPr marL="285748" indent="-285748" algn="l">
              <a:buClr>
                <a:schemeClr val="dk1"/>
              </a:buClr>
              <a:buSzPts val="1100"/>
              <a:buFont typeface="Arial" panose="020B0604020202020204" pitchFamily="34" charset="0"/>
              <a:buChar char="•"/>
            </a:pPr>
            <a:r>
              <a:rPr lang="ja-JP" altLang="en-US" sz="1400" dirty="0">
                <a:solidFill>
                  <a:schemeClr val="bg1"/>
                </a:solidFill>
              </a:rPr>
              <a:t>かかとが地面に触れ、つま先が地面から離れているキータイムを分析する。</a:t>
            </a:r>
            <a:endParaRPr lang="en-US" altLang="ja-JP" sz="1400" dirty="0">
              <a:solidFill>
                <a:schemeClr val="bg1"/>
              </a:solidFill>
            </a:endParaRPr>
          </a:p>
          <a:p>
            <a:pPr marL="285748" indent="-285748" algn="l">
              <a:buClr>
                <a:schemeClr val="dk1"/>
              </a:buClr>
              <a:buSzPts val="1100"/>
              <a:buFont typeface="Arial" panose="020B0604020202020204" pitchFamily="34" charset="0"/>
              <a:buChar char="•"/>
            </a:pPr>
            <a:r>
              <a:rPr lang="ja-JP" altLang="en-US" sz="1400" dirty="0">
                <a:solidFill>
                  <a:schemeClr val="bg1"/>
                </a:solidFill>
              </a:rPr>
              <a:t>モーションの移動方向と速度などの属性を計算する。</a:t>
            </a:r>
            <a:endParaRPr lang="en-US" altLang="ja-JP" sz="1400" dirty="0">
              <a:solidFill>
                <a:schemeClr val="bg1"/>
              </a:solidFill>
            </a:endParaRPr>
          </a:p>
          <a:p>
            <a:pPr marL="285748" indent="-285748" algn="l">
              <a:buClr>
                <a:schemeClr val="dk1"/>
              </a:buClr>
              <a:buSzPts val="1100"/>
              <a:buFont typeface="Arial" panose="020B0604020202020204" pitchFamily="34" charset="0"/>
              <a:buChar char="•"/>
            </a:pPr>
            <a:r>
              <a:rPr lang="ja-JP" altLang="en-US" sz="1400" dirty="0">
                <a:solidFill>
                  <a:schemeClr val="bg1"/>
                </a:solidFill>
              </a:rPr>
              <a:t>以上の分析された情報により、アニメーション制作を自動化し、効率を向上させる。この技術は色んなゲームのアニメーションシステムで応用された。</a:t>
            </a:r>
          </a:p>
        </p:txBody>
      </p:sp>
      <p:sp>
        <p:nvSpPr>
          <p:cNvPr id="5787" name="Google Shape;5787;p34"/>
          <p:cNvSpPr/>
          <p:nvPr/>
        </p:nvSpPr>
        <p:spPr>
          <a:xfrm>
            <a:off x="1670859" y="1645160"/>
            <a:ext cx="451204" cy="451204"/>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endParaRPr/>
          </a:p>
        </p:txBody>
      </p:sp>
      <p:sp>
        <p:nvSpPr>
          <p:cNvPr id="5788" name="Google Shape;5788;p34"/>
          <p:cNvSpPr/>
          <p:nvPr/>
        </p:nvSpPr>
        <p:spPr>
          <a:xfrm rot="10800000">
            <a:off x="4035432" y="3436567"/>
            <a:ext cx="451204" cy="451204"/>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endParaRPr/>
          </a:p>
        </p:txBody>
      </p:sp>
      <p:sp>
        <p:nvSpPr>
          <p:cNvPr id="5789" name="Google Shape;5789;p34"/>
          <p:cNvSpPr/>
          <p:nvPr/>
        </p:nvSpPr>
        <p:spPr>
          <a:xfrm rot="5400000">
            <a:off x="8072597" y="1720617"/>
            <a:ext cx="451204" cy="451204"/>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endParaRPr/>
          </a:p>
        </p:txBody>
      </p:sp>
      <p:sp>
        <p:nvSpPr>
          <p:cNvPr id="5790" name="Google Shape;5790;p34"/>
          <p:cNvSpPr/>
          <p:nvPr/>
        </p:nvSpPr>
        <p:spPr>
          <a:xfrm rot="16200000">
            <a:off x="5752555" y="3314753"/>
            <a:ext cx="451204" cy="451204"/>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endParaRPr dirty="0"/>
          </a:p>
        </p:txBody>
      </p:sp>
      <p:pic>
        <p:nvPicPr>
          <p:cNvPr id="23" name="图片 22">
            <a:extLst>
              <a:ext uri="{FF2B5EF4-FFF2-40B4-BE49-F238E27FC236}">
                <a16:creationId xmlns:a16="http://schemas.microsoft.com/office/drawing/2014/main" id="{5A8FB559-A8E7-4A0E-BCC5-D156404ED2FD}"/>
              </a:ext>
            </a:extLst>
          </p:cNvPr>
          <p:cNvPicPr>
            <a:picLocks noChangeAspect="1"/>
          </p:cNvPicPr>
          <p:nvPr/>
        </p:nvPicPr>
        <p:blipFill>
          <a:blip r:embed="rId5"/>
          <a:stretch>
            <a:fillRect/>
          </a:stretch>
        </p:blipFill>
        <p:spPr>
          <a:xfrm>
            <a:off x="5850286" y="1803006"/>
            <a:ext cx="2593113" cy="1874149"/>
          </a:xfrm>
          <a:prstGeom prst="rect">
            <a:avLst/>
          </a:prstGeom>
        </p:spPr>
      </p:pic>
      <p:sp>
        <p:nvSpPr>
          <p:cNvPr id="15" name="Google Shape;6165;p41">
            <a:extLst>
              <a:ext uri="{FF2B5EF4-FFF2-40B4-BE49-F238E27FC236}">
                <a16:creationId xmlns:a16="http://schemas.microsoft.com/office/drawing/2014/main" id="{792E926B-1236-4949-BF2D-98D4A0A155D7}"/>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16" name="Google Shape;6783;p43">
            <a:extLst>
              <a:ext uri="{FF2B5EF4-FFF2-40B4-BE49-F238E27FC236}">
                <a16:creationId xmlns:a16="http://schemas.microsoft.com/office/drawing/2014/main" id="{D27CCDE8-BC50-4245-9110-4405AEDB27AA}"/>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17" name="Google Shape;5737;p34">
            <a:extLst>
              <a:ext uri="{FF2B5EF4-FFF2-40B4-BE49-F238E27FC236}">
                <a16:creationId xmlns:a16="http://schemas.microsoft.com/office/drawing/2014/main" id="{96C526A4-3827-45DB-8E03-6B286E3788C1}"/>
              </a:ext>
            </a:extLst>
          </p:cNvPr>
          <p:cNvSpPr txBox="1">
            <a:spLocks/>
          </p:cNvSpPr>
          <p:nvPr/>
        </p:nvSpPr>
        <p:spPr>
          <a:xfrm>
            <a:off x="1505931" y="636476"/>
            <a:ext cx="7437706"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en-US" altLang="zh-CN" sz="2400" dirty="0"/>
              <a:t> Meng Engine</a:t>
            </a:r>
            <a:r>
              <a:rPr lang="ja-JP" altLang="en-US" sz="2400" dirty="0"/>
              <a:t>：その</a:t>
            </a:r>
            <a:r>
              <a:rPr lang="zh-CN" altLang="en-US" sz="2400" dirty="0"/>
              <a:t>他</a:t>
            </a:r>
            <a:r>
              <a:rPr lang="ja-JP" altLang="en-US" sz="2400" dirty="0"/>
              <a:t>の</a:t>
            </a:r>
            <a:r>
              <a:rPr lang="zh-CN" altLang="en-US" sz="2400" dirty="0"/>
              <a:t>機能</a:t>
            </a:r>
          </a:p>
        </p:txBody>
      </p:sp>
      <p:pic>
        <p:nvPicPr>
          <p:cNvPr id="2" name="20211115_215950">
            <a:hlinkClick r:id="" action="ppaction://media"/>
            <a:extLst>
              <a:ext uri="{FF2B5EF4-FFF2-40B4-BE49-F238E27FC236}">
                <a16:creationId xmlns:a16="http://schemas.microsoft.com/office/drawing/2014/main" id="{F0F95CFC-256A-DD52-E476-6F49A230903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67564" y="1742833"/>
            <a:ext cx="2618226" cy="2050578"/>
          </a:xfrm>
          <a:prstGeom prst="rect">
            <a:avLst/>
          </a:prstGeom>
        </p:spPr>
      </p:pic>
    </p:spTree>
    <p:extLst>
      <p:ext uri="{BB962C8B-B14F-4D97-AF65-F5344CB8AC3E}">
        <p14:creationId xmlns:p14="http://schemas.microsoft.com/office/powerpoint/2010/main" val="26257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8"/>
                                        </p:tgtEl>
                                        <p:attrNameLst>
                                          <p:attrName>style.visibility</p:attrName>
                                        </p:attrNameLst>
                                      </p:cBhvr>
                                      <p:to>
                                        <p:strVal val="visible"/>
                                      </p:to>
                                    </p:set>
                                    <p:anim calcmode="lin" valueType="num">
                                      <p:cBhvr additive="base">
                                        <p:cTn id="7" dur="1000"/>
                                        <p:tgtEl>
                                          <p:spTgt spid="573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39"/>
                                        </p:tgtEl>
                                        <p:attrNameLst>
                                          <p:attrName>style.visibility</p:attrName>
                                        </p:attrNameLst>
                                      </p:cBhvr>
                                      <p:to>
                                        <p:strVal val="visible"/>
                                      </p:to>
                                    </p:set>
                                    <p:anim calcmode="lin" valueType="num">
                                      <p:cBhvr additive="base">
                                        <p:cTn id="10" dur="1000"/>
                                        <p:tgtEl>
                                          <p:spTgt spid="5739"/>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740"/>
                                        </p:tgtEl>
                                        <p:attrNameLst>
                                          <p:attrName>style.visibility</p:attrName>
                                        </p:attrNameLst>
                                      </p:cBhvr>
                                      <p:to>
                                        <p:strVal val="visible"/>
                                      </p:to>
                                    </p:set>
                                    <p:anim calcmode="lin" valueType="num">
                                      <p:cBhvr additive="base">
                                        <p:cTn id="15" dur="1000"/>
                                        <p:tgtEl>
                                          <p:spTgt spid="5740"/>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741"/>
                                        </p:tgtEl>
                                        <p:attrNameLst>
                                          <p:attrName>style.visibility</p:attrName>
                                        </p:attrNameLst>
                                      </p:cBhvr>
                                      <p:to>
                                        <p:strVal val="visible"/>
                                      </p:to>
                                    </p:set>
                                    <p:anim calcmode="lin" valueType="num">
                                      <p:cBhvr additive="base">
                                        <p:cTn id="18" dur="1000"/>
                                        <p:tgtEl>
                                          <p:spTgt spid="5741"/>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video>
              <p:cMediaNode vol="80000">
                <p:cTn id="28"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5435364" y="1688459"/>
            <a:ext cx="2928990" cy="572700"/>
          </a:xfrm>
          <a:prstGeom prst="rect">
            <a:avLst/>
          </a:prstGeom>
        </p:spPr>
        <p:txBody>
          <a:bodyPr spcFirstLastPara="1" wrap="square" lIns="91425" tIns="91425" rIns="91425" bIns="91425" anchor="b" anchorCtr="0">
            <a:noAutofit/>
          </a:bodyPr>
          <a:lstStyle/>
          <a:p>
            <a:pPr lvl="0"/>
            <a:r>
              <a:rPr lang="en" sz="2800" dirty="0"/>
              <a:t>2. </a:t>
            </a:r>
            <a:r>
              <a:rPr lang="en-US" altLang="zh-CN" sz="2800" dirty="0"/>
              <a:t>Super Blast Bros.</a:t>
            </a:r>
            <a:endParaRPr sz="2800" dirty="0"/>
          </a:p>
        </p:txBody>
      </p:sp>
      <p:sp>
        <p:nvSpPr>
          <p:cNvPr id="5890" name="Google Shape;5890;p36"/>
          <p:cNvSpPr txBox="1">
            <a:spLocks noGrp="1"/>
          </p:cNvSpPr>
          <p:nvPr>
            <p:ph type="body" idx="1"/>
          </p:nvPr>
        </p:nvSpPr>
        <p:spPr>
          <a:xfrm>
            <a:off x="4953000" y="2853613"/>
            <a:ext cx="4041138" cy="3013555"/>
          </a:xfrm>
          <a:prstGeom prst="rect">
            <a:avLst/>
          </a:prstGeom>
        </p:spPr>
        <p:txBody>
          <a:bodyPr spcFirstLastPara="1" wrap="square" lIns="91425" tIns="91425" rIns="91425" bIns="91425" anchor="t" anchorCtr="0">
            <a:noAutofit/>
          </a:bodyPr>
          <a:lstStyle/>
          <a:p>
            <a:pPr marL="285748" indent="-285748" algn="l">
              <a:buClrTx/>
              <a:buSzTx/>
              <a:defRPr/>
            </a:pPr>
            <a:r>
              <a:rPr lang="ja-JP" altLang="en-US" dirty="0"/>
              <a:t>「</a:t>
            </a:r>
            <a:r>
              <a:rPr lang="en-US" altLang="zh-CN" dirty="0"/>
              <a:t>Super Blast Bros.</a:t>
            </a:r>
            <a:r>
              <a:rPr lang="ja-JP" altLang="en-US" dirty="0"/>
              <a:t>」は</a:t>
            </a:r>
            <a:r>
              <a:rPr lang="en-US" altLang="ja-JP" dirty="0"/>
              <a:t>Unity</a:t>
            </a:r>
            <a:r>
              <a:rPr lang="ja-JP" altLang="en-US" dirty="0"/>
              <a:t>で開発した</a:t>
            </a:r>
            <a:r>
              <a:rPr lang="en-US" altLang="ja-JP" dirty="0"/>
              <a:t>2</a:t>
            </a:r>
            <a:r>
              <a:rPr lang="ja-JP" altLang="en-US" dirty="0"/>
              <a:t>人のプレイヤーが対戦できるオンラインのターン制のゲーム。</a:t>
            </a:r>
            <a:endParaRPr lang="en-US" altLang="ja-JP" dirty="0"/>
          </a:p>
          <a:p>
            <a:pPr marL="285748" indent="-285748" algn="l">
              <a:buClrTx/>
              <a:buSzTx/>
              <a:defRPr/>
            </a:pPr>
            <a:r>
              <a:rPr lang="ja-JP" altLang="en-US" dirty="0"/>
              <a:t>すべてのプレイヤーはじゃんけんのように対戦相手の操作を予測する上に、自分のキャラのスキルと色んなアクションを利用して、対戦相手を倒す。</a:t>
            </a:r>
            <a:endParaRPr lang="en-US" altLang="ja-JP" dirty="0"/>
          </a:p>
          <a:p>
            <a:pPr marL="285748" indent="-285748" algn="l">
              <a:buClrTx/>
              <a:buSzTx/>
              <a:defRPr/>
            </a:pPr>
            <a:r>
              <a:rPr lang="ja-JP" altLang="en-US" dirty="0"/>
              <a:t>クラスメイトと自分で設計したユニークなターン制の戦闘システムので、オリジナルゲームプレイを体験できる。そして、開発は一人で完成した。</a:t>
            </a:r>
            <a:endParaRPr dirty="0"/>
          </a:p>
        </p:txBody>
      </p:sp>
      <p:grpSp>
        <p:nvGrpSpPr>
          <p:cNvPr id="5891" name="Google Shape;5891;p36"/>
          <p:cNvGrpSpPr/>
          <p:nvPr/>
        </p:nvGrpSpPr>
        <p:grpSpPr>
          <a:xfrm rot="-5400000">
            <a:off x="5045964" y="1881964"/>
            <a:ext cx="242781" cy="161857"/>
            <a:chOff x="2500050" y="3730175"/>
            <a:chExt cx="2619000" cy="1746025"/>
          </a:xfrm>
        </p:grpSpPr>
        <p:sp>
          <p:nvSpPr>
            <p:cNvPr id="5892" name="Google Shape;5892;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3" name="Google Shape;5893;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4" name="Google Shape;5894;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5" name="Google Shape;5895;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896" name="Google Shape;5896;p36"/>
          <p:cNvGrpSpPr/>
          <p:nvPr/>
        </p:nvGrpSpPr>
        <p:grpSpPr>
          <a:xfrm rot="5400000">
            <a:off x="8510973" y="1868020"/>
            <a:ext cx="242781" cy="161857"/>
            <a:chOff x="2500050" y="3730175"/>
            <a:chExt cx="2619000" cy="1746025"/>
          </a:xfrm>
        </p:grpSpPr>
        <p:sp>
          <p:nvSpPr>
            <p:cNvPr id="5897" name="Google Shape;5897;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8" name="Google Shape;5898;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9" name="Google Shape;5899;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0" name="Google Shape;5900;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6" name="文本框 15">
            <a:extLst>
              <a:ext uri="{FF2B5EF4-FFF2-40B4-BE49-F238E27FC236}">
                <a16:creationId xmlns:a16="http://schemas.microsoft.com/office/drawing/2014/main" id="{CD7C1AAC-D8CD-4920-8C45-B4601D40646B}"/>
              </a:ext>
            </a:extLst>
          </p:cNvPr>
          <p:cNvSpPr txBox="1"/>
          <p:nvPr/>
        </p:nvSpPr>
        <p:spPr>
          <a:xfrm>
            <a:off x="7173704" y="2248666"/>
            <a:ext cx="4572000" cy="307777"/>
          </a:xfrm>
          <a:prstGeom prst="rect">
            <a:avLst/>
          </a:prstGeom>
          <a:noFill/>
        </p:spPr>
        <p:txBody>
          <a:bodyPr wrap="square">
            <a:spAutoFit/>
          </a:bodyPr>
          <a:lstStyle/>
          <a:p>
            <a:r>
              <a:rPr lang="ja-JP" altLang="en-US" sz="1400" dirty="0">
                <a:solidFill>
                  <a:schemeClr val="accent1"/>
                </a:solidFill>
                <a:latin typeface="Advent Pro Medium"/>
                <a:sym typeface="Orbitron Regular"/>
              </a:rPr>
              <a:t>製作期間 </a:t>
            </a:r>
            <a:r>
              <a:rPr lang="en-US" altLang="ja-JP" sz="1400" dirty="0">
                <a:solidFill>
                  <a:schemeClr val="accent1"/>
                </a:solidFill>
                <a:latin typeface="+mn-lt"/>
                <a:sym typeface="Orbitron Regular"/>
              </a:rPr>
              <a:t>2</a:t>
            </a:r>
            <a:r>
              <a:rPr lang="ja-JP" altLang="en-US" sz="1400" dirty="0">
                <a:solidFill>
                  <a:schemeClr val="accent1"/>
                </a:solidFill>
                <a:latin typeface="Advent Pro Medium"/>
                <a:sym typeface="Orbitron Regular"/>
              </a:rPr>
              <a:t>ヶ月</a:t>
            </a:r>
            <a:endParaRPr lang="en-US" sz="1400" dirty="0">
              <a:solidFill>
                <a:schemeClr val="accent1"/>
              </a:solidFill>
              <a:latin typeface="Advent Pro Medium"/>
              <a:sym typeface="Orbitron Regular"/>
            </a:endParaRPr>
          </a:p>
        </p:txBody>
      </p:sp>
      <p:sp>
        <p:nvSpPr>
          <p:cNvPr id="3" name="文本框 2">
            <a:extLst>
              <a:ext uri="{FF2B5EF4-FFF2-40B4-BE49-F238E27FC236}">
                <a16:creationId xmlns:a16="http://schemas.microsoft.com/office/drawing/2014/main" id="{20EF4786-8673-5D98-9540-59DB79A07E6B}"/>
              </a:ext>
            </a:extLst>
          </p:cNvPr>
          <p:cNvSpPr txBox="1"/>
          <p:nvPr/>
        </p:nvSpPr>
        <p:spPr>
          <a:xfrm>
            <a:off x="3908140" y="6121068"/>
            <a:ext cx="4572000" cy="338554"/>
          </a:xfrm>
          <a:prstGeom prst="rect">
            <a:avLst/>
          </a:prstGeom>
          <a:noFill/>
        </p:spPr>
        <p:txBody>
          <a:bodyPr wrap="square">
            <a:spAutoFit/>
          </a:bodyPr>
          <a:lstStyle/>
          <a:p>
            <a:r>
              <a:rPr lang="ja-JP" altLang="en-US" sz="1600" dirty="0">
                <a:solidFill>
                  <a:schemeClr val="accent1"/>
                </a:solidFill>
                <a:latin typeface="Advent Pro Medium"/>
                <a:sym typeface="Orbitron Regular"/>
              </a:rPr>
              <a:t>←　演出動画</a:t>
            </a:r>
            <a:endParaRPr lang="en-US" sz="1600" dirty="0">
              <a:solidFill>
                <a:schemeClr val="accent1"/>
              </a:solidFill>
              <a:latin typeface="Advent Pro Medium"/>
              <a:sym typeface="Orbitron Regular"/>
            </a:endParaRPr>
          </a:p>
        </p:txBody>
      </p:sp>
      <p:pic>
        <p:nvPicPr>
          <p:cNvPr id="5" name="课题展示原视频 - Compressed with FlexClip - Compressed with FlexClip">
            <a:hlinkClick r:id="" action="ppaction://media"/>
            <a:extLst>
              <a:ext uri="{FF2B5EF4-FFF2-40B4-BE49-F238E27FC236}">
                <a16:creationId xmlns:a16="http://schemas.microsoft.com/office/drawing/2014/main" id="{045170C3-4986-2EA9-6537-F90BF454A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3429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891"/>
                                        </p:tgtEl>
                                        <p:attrNameLst>
                                          <p:attrName>style.visibility</p:attrName>
                                        </p:attrNameLst>
                                      </p:cBhvr>
                                      <p:to>
                                        <p:strVal val="visible"/>
                                      </p:to>
                                    </p:set>
                                    <p:anim calcmode="lin" valueType="num">
                                      <p:cBhvr additive="base">
                                        <p:cTn id="13" dur="1000"/>
                                        <p:tgtEl>
                                          <p:spTgt spid="5891"/>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896"/>
                                        </p:tgtEl>
                                        <p:attrNameLst>
                                          <p:attrName>style.visibility</p:attrName>
                                        </p:attrNameLst>
                                      </p:cBhvr>
                                      <p:to>
                                        <p:strVal val="visible"/>
                                      </p:to>
                                    </p:set>
                                    <p:anim calcmode="lin" valueType="num">
                                      <p:cBhvr additive="base">
                                        <p:cTn id="16" dur="1000"/>
                                        <p:tgtEl>
                                          <p:spTgt spid="5896"/>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834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33" name="出自【趣你的PPT】(微信:qunideppt)：最优质的PPT资源库">
            <a:extLst>
              <a:ext uri="{FF2B5EF4-FFF2-40B4-BE49-F238E27FC236}">
                <a16:creationId xmlns:a16="http://schemas.microsoft.com/office/drawing/2014/main" id="{D6F9DB05-1CE7-4691-8C15-F82A7340BB90}"/>
              </a:ext>
            </a:extLst>
          </p:cNvPr>
          <p:cNvSpPr/>
          <p:nvPr/>
        </p:nvSpPr>
        <p:spPr>
          <a:xfrm>
            <a:off x="866831" y="4354297"/>
            <a:ext cx="1932709" cy="327398"/>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zh-CN" altLang="en-US" sz="900" dirty="0">
              <a:solidFill>
                <a:prstClr val="white"/>
              </a:solidFill>
              <a:latin typeface="微软雅黑" panose="020B0503020204020204" pitchFamily="34" charset="-122"/>
              <a:ea typeface="微软雅黑"/>
            </a:endParaRPr>
          </a:p>
        </p:txBody>
      </p:sp>
      <p:sp>
        <p:nvSpPr>
          <p:cNvPr id="34" name="文本框 33">
            <a:extLst>
              <a:ext uri="{FF2B5EF4-FFF2-40B4-BE49-F238E27FC236}">
                <a16:creationId xmlns:a16="http://schemas.microsoft.com/office/drawing/2014/main" id="{FDDC3FA0-65E5-4F56-9915-48DB22369CC0}"/>
              </a:ext>
            </a:extLst>
          </p:cNvPr>
          <p:cNvSpPr txBox="1"/>
          <p:nvPr/>
        </p:nvSpPr>
        <p:spPr>
          <a:xfrm>
            <a:off x="1107305" y="4367955"/>
            <a:ext cx="1451759" cy="338554"/>
          </a:xfrm>
          <a:prstGeom prst="rect">
            <a:avLst/>
          </a:prstGeom>
          <a:noFill/>
        </p:spPr>
        <p:txBody>
          <a:bodyPr wrap="square" rtlCol="0">
            <a:spAutoFit/>
          </a:bodyPr>
          <a:lstStyle/>
          <a:p>
            <a:pPr algn="ctr">
              <a:buClr>
                <a:schemeClr val="accent1"/>
              </a:buClr>
              <a:buSzPts val="1600"/>
            </a:pPr>
            <a:r>
              <a:rPr lang="ja-JP" altLang="en-US" sz="1600" dirty="0">
                <a:solidFill>
                  <a:schemeClr val="accent1"/>
                </a:solidFill>
                <a:latin typeface="Orbitron Regular"/>
                <a:sym typeface="Orbitron Regular"/>
              </a:rPr>
              <a:t>コンセプト</a:t>
            </a:r>
            <a:endParaRPr lang="zh-CN" altLang="en-US" sz="1600" dirty="0">
              <a:solidFill>
                <a:schemeClr val="accent1"/>
              </a:solidFill>
              <a:latin typeface="Orbitron Regular"/>
              <a:sym typeface="Orbitron Regular"/>
            </a:endParaRPr>
          </a:p>
        </p:txBody>
      </p:sp>
      <p:sp>
        <p:nvSpPr>
          <p:cNvPr id="35" name="出自【趣你的PPT】(微信:qunideppt)：最优质的PPT资源库">
            <a:extLst>
              <a:ext uri="{FF2B5EF4-FFF2-40B4-BE49-F238E27FC236}">
                <a16:creationId xmlns:a16="http://schemas.microsoft.com/office/drawing/2014/main" id="{C590E3E7-29EB-4D89-87E0-6B7CCEB2AE27}"/>
              </a:ext>
            </a:extLst>
          </p:cNvPr>
          <p:cNvSpPr/>
          <p:nvPr/>
        </p:nvSpPr>
        <p:spPr>
          <a:xfrm>
            <a:off x="6849589" y="4357344"/>
            <a:ext cx="1932709" cy="327398"/>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zh-CN" altLang="en-US" sz="900" dirty="0">
              <a:solidFill>
                <a:prstClr val="white"/>
              </a:solidFill>
              <a:latin typeface="微软雅黑" panose="020B0503020204020204" pitchFamily="34" charset="-122"/>
              <a:ea typeface="微软雅黑"/>
            </a:endParaRPr>
          </a:p>
        </p:txBody>
      </p:sp>
      <p:sp>
        <p:nvSpPr>
          <p:cNvPr id="36" name="文本框 35">
            <a:extLst>
              <a:ext uri="{FF2B5EF4-FFF2-40B4-BE49-F238E27FC236}">
                <a16:creationId xmlns:a16="http://schemas.microsoft.com/office/drawing/2014/main" id="{9F337F6A-F60E-41FE-A5F1-F427681B61DC}"/>
              </a:ext>
            </a:extLst>
          </p:cNvPr>
          <p:cNvSpPr txBox="1"/>
          <p:nvPr/>
        </p:nvSpPr>
        <p:spPr>
          <a:xfrm>
            <a:off x="7090064" y="4371001"/>
            <a:ext cx="1451759" cy="338554"/>
          </a:xfrm>
          <a:prstGeom prst="rect">
            <a:avLst/>
          </a:prstGeom>
          <a:noFill/>
        </p:spPr>
        <p:txBody>
          <a:bodyPr wrap="square" rtlCol="0">
            <a:spAutoFit/>
          </a:bodyPr>
          <a:lstStyle/>
          <a:p>
            <a:pPr algn="ctr">
              <a:buClr>
                <a:schemeClr val="accent1"/>
              </a:buClr>
              <a:buSzPts val="1600"/>
            </a:pPr>
            <a:r>
              <a:rPr lang="ja-JP" altLang="en-US" sz="1600" dirty="0">
                <a:solidFill>
                  <a:schemeClr val="accent1"/>
                </a:solidFill>
                <a:latin typeface="Orbitron Regular"/>
              </a:rPr>
              <a:t>プログラム</a:t>
            </a:r>
            <a:endParaRPr lang="zh-CN" altLang="en-US" sz="1600" dirty="0">
              <a:solidFill>
                <a:schemeClr val="accent1"/>
              </a:solidFill>
              <a:latin typeface="Orbitron Regular"/>
            </a:endParaRPr>
          </a:p>
        </p:txBody>
      </p:sp>
      <p:sp>
        <p:nvSpPr>
          <p:cNvPr id="37" name="出自【趣你的PPT】(微信:qunideppt)：最优质的PPT资源库">
            <a:extLst>
              <a:ext uri="{FF2B5EF4-FFF2-40B4-BE49-F238E27FC236}">
                <a16:creationId xmlns:a16="http://schemas.microsoft.com/office/drawing/2014/main" id="{CA1E157B-7532-4394-BEEC-F1D1236078B8}"/>
              </a:ext>
            </a:extLst>
          </p:cNvPr>
          <p:cNvSpPr/>
          <p:nvPr/>
        </p:nvSpPr>
        <p:spPr>
          <a:xfrm>
            <a:off x="3791295" y="4354298"/>
            <a:ext cx="1932709" cy="327398"/>
          </a:xfrm>
          <a:prstGeom prst="rect">
            <a:avLst/>
          </a:prstGeom>
          <a:solidFill>
            <a:schemeClr val="tx1">
              <a:lumMod val="75000"/>
              <a:lumOff val="25000"/>
            </a:schemeClr>
          </a:solidFill>
          <a:ln w="12700" cap="flat" cmpd="sng" algn="ctr">
            <a:noFill/>
            <a:prstDash val="solid"/>
            <a:miter lim="800000"/>
          </a:ln>
          <a:effectLst/>
        </p:spPr>
        <p:txBody>
          <a:bodyPr rtlCol="0" anchor="ctr"/>
          <a:lstStyle/>
          <a:p>
            <a:pPr algn="ctr">
              <a:defRPr/>
            </a:pPr>
            <a:endParaRPr lang="zh-CN" altLang="en-US" sz="900" dirty="0">
              <a:solidFill>
                <a:prstClr val="white"/>
              </a:solidFill>
              <a:latin typeface="微软雅黑" panose="020B0503020204020204" pitchFamily="34" charset="-122"/>
              <a:ea typeface="微软雅黑"/>
            </a:endParaRPr>
          </a:p>
        </p:txBody>
      </p:sp>
      <p:sp>
        <p:nvSpPr>
          <p:cNvPr id="38" name="文本框 37">
            <a:extLst>
              <a:ext uri="{FF2B5EF4-FFF2-40B4-BE49-F238E27FC236}">
                <a16:creationId xmlns:a16="http://schemas.microsoft.com/office/drawing/2014/main" id="{24820CCB-8F0C-43CA-A1F2-A24146BA47A7}"/>
              </a:ext>
            </a:extLst>
          </p:cNvPr>
          <p:cNvSpPr txBox="1"/>
          <p:nvPr/>
        </p:nvSpPr>
        <p:spPr>
          <a:xfrm>
            <a:off x="4031770" y="4367954"/>
            <a:ext cx="1451759" cy="338554"/>
          </a:xfrm>
          <a:prstGeom prst="rect">
            <a:avLst/>
          </a:prstGeom>
          <a:noFill/>
        </p:spPr>
        <p:txBody>
          <a:bodyPr wrap="square" rtlCol="0">
            <a:spAutoFit/>
          </a:bodyPr>
          <a:lstStyle/>
          <a:p>
            <a:pPr algn="ctr">
              <a:buClr>
                <a:schemeClr val="accent1"/>
              </a:buClr>
              <a:buSzPts val="1600"/>
            </a:pPr>
            <a:r>
              <a:rPr lang="ja-JP" altLang="en-US" sz="1600" dirty="0">
                <a:solidFill>
                  <a:schemeClr val="accent1"/>
                </a:solidFill>
                <a:latin typeface="Orbitron Regular"/>
              </a:rPr>
              <a:t>プロトタイプ</a:t>
            </a:r>
            <a:endParaRPr lang="zh-CN" altLang="en-US" sz="1600" dirty="0">
              <a:solidFill>
                <a:schemeClr val="accent1"/>
              </a:solidFill>
              <a:latin typeface="Orbitron Regular"/>
            </a:endParaRPr>
          </a:p>
        </p:txBody>
      </p:sp>
      <p:sp>
        <p:nvSpPr>
          <p:cNvPr id="40" name="Google Shape;5890;p36">
            <a:extLst>
              <a:ext uri="{FF2B5EF4-FFF2-40B4-BE49-F238E27FC236}">
                <a16:creationId xmlns:a16="http://schemas.microsoft.com/office/drawing/2014/main" id="{F3D1C19E-CAB8-454A-843A-AF251D7C96F1}"/>
              </a:ext>
            </a:extLst>
          </p:cNvPr>
          <p:cNvSpPr txBox="1">
            <a:spLocks/>
          </p:cNvSpPr>
          <p:nvPr/>
        </p:nvSpPr>
        <p:spPr>
          <a:xfrm>
            <a:off x="1584405" y="4939573"/>
            <a:ext cx="6486449" cy="1237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lgn="l">
              <a:buClrTx/>
              <a:buSzTx/>
              <a:defRPr/>
            </a:pPr>
            <a:r>
              <a:rPr lang="ja-JP" altLang="en-US" dirty="0"/>
              <a:t>「</a:t>
            </a:r>
            <a:r>
              <a:rPr lang="en-US" altLang="ja-JP" dirty="0"/>
              <a:t>Super Blast Bros.</a:t>
            </a:r>
            <a:r>
              <a:rPr lang="ja-JP" altLang="en-US" dirty="0"/>
              <a:t>」のゲームコンセプトは、子供の頃のゲームに由来した。 高校時代には、クラスメートと一緒に、そのコンセプトに基づいて、このゲームのプロトタイプを設計した。 このゲームは自分の最高の思い出。そのため、プログラミングを学んだ後は、ずっとビデオゲームの形でゲームを実装したい。</a:t>
            </a:r>
          </a:p>
        </p:txBody>
      </p:sp>
      <p:grpSp>
        <p:nvGrpSpPr>
          <p:cNvPr id="2" name="组合 1">
            <a:extLst>
              <a:ext uri="{FF2B5EF4-FFF2-40B4-BE49-F238E27FC236}">
                <a16:creationId xmlns:a16="http://schemas.microsoft.com/office/drawing/2014/main" id="{D3FEDA12-B2D1-4CA4-94AB-FA199B36E437}"/>
              </a:ext>
            </a:extLst>
          </p:cNvPr>
          <p:cNvGrpSpPr/>
          <p:nvPr/>
        </p:nvGrpSpPr>
        <p:grpSpPr>
          <a:xfrm>
            <a:off x="890491" y="1687562"/>
            <a:ext cx="7680855" cy="2400534"/>
            <a:chOff x="1053884" y="1821957"/>
            <a:chExt cx="6614714" cy="2067328"/>
          </a:xfrm>
        </p:grpSpPr>
        <p:pic>
          <p:nvPicPr>
            <p:cNvPr id="29" name="Picture 4">
              <a:extLst>
                <a:ext uri="{FF2B5EF4-FFF2-40B4-BE49-F238E27FC236}">
                  <a16:creationId xmlns:a16="http://schemas.microsoft.com/office/drawing/2014/main" id="{204618D5-763A-488C-BE1D-D54A71D11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884" y="2403024"/>
              <a:ext cx="1623684" cy="1082456"/>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30" name="L 形 6">
              <a:extLst>
                <a:ext uri="{FF2B5EF4-FFF2-40B4-BE49-F238E27FC236}">
                  <a16:creationId xmlns:a16="http://schemas.microsoft.com/office/drawing/2014/main" id="{FD079289-D28E-4E8D-BA78-77BD7A58AF95}"/>
                </a:ext>
              </a:extLst>
            </p:cNvPr>
            <p:cNvSpPr/>
            <p:nvPr/>
          </p:nvSpPr>
          <p:spPr>
            <a:xfrm rot="13509573">
              <a:off x="2963057" y="2754946"/>
              <a:ext cx="431164" cy="378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440" y="0"/>
                  </a:lnTo>
                  <a:lnTo>
                    <a:pt x="6440" y="14419"/>
                  </a:lnTo>
                  <a:lnTo>
                    <a:pt x="21600" y="14419"/>
                  </a:lnTo>
                  <a:lnTo>
                    <a:pt x="21600" y="21600"/>
                  </a:lnTo>
                  <a:lnTo>
                    <a:pt x="0" y="21600"/>
                  </a:lnTo>
                  <a:close/>
                </a:path>
              </a:pathLst>
            </a:custGeom>
            <a:solidFill>
              <a:schemeClr val="accent4"/>
            </a:solidFill>
            <a:ln w="12700">
              <a:miter lim="400000"/>
            </a:ln>
          </p:spPr>
          <p:txBody>
            <a:bodyPr lIns="34289" rIns="34289" anchor="ctr"/>
            <a:lstStyle/>
            <a:p>
              <a:pPr algn="ctr">
                <a:defRPr>
                  <a:solidFill>
                    <a:srgbClr val="FFFFFF"/>
                  </a:solidFill>
                </a:defRPr>
              </a:pPr>
              <a:endParaRPr sz="1050">
                <a:solidFill>
                  <a:srgbClr val="FFFFFF"/>
                </a:solidFill>
              </a:endParaRPr>
            </a:p>
          </p:txBody>
        </p:sp>
        <p:pic>
          <p:nvPicPr>
            <p:cNvPr id="32" name="图片 31">
              <a:extLst>
                <a:ext uri="{FF2B5EF4-FFF2-40B4-BE49-F238E27FC236}">
                  <a16:creationId xmlns:a16="http://schemas.microsoft.com/office/drawing/2014/main" id="{9C02004C-BF78-4504-A455-54B3E1C33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925" y="1821957"/>
              <a:ext cx="1275673" cy="2067328"/>
            </a:xfrm>
            <a:prstGeom prst="rect">
              <a:avLst/>
            </a:prstGeom>
            <a:effectLst>
              <a:softEdge rad="31750"/>
            </a:effectLst>
          </p:spPr>
        </p:pic>
        <p:pic>
          <p:nvPicPr>
            <p:cNvPr id="39" name="图片 38">
              <a:extLst>
                <a:ext uri="{FF2B5EF4-FFF2-40B4-BE49-F238E27FC236}">
                  <a16:creationId xmlns:a16="http://schemas.microsoft.com/office/drawing/2014/main" id="{8AB02DF8-EEF8-4F7D-A24F-68895BD74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444860" y="2187839"/>
              <a:ext cx="1878800" cy="1409100"/>
            </a:xfrm>
            <a:prstGeom prst="rect">
              <a:avLst/>
            </a:prstGeom>
            <a:effectLst>
              <a:softEdge rad="31750"/>
            </a:effectLst>
          </p:spPr>
        </p:pic>
        <p:sp>
          <p:nvSpPr>
            <p:cNvPr id="25" name="L 形 6">
              <a:extLst>
                <a:ext uri="{FF2B5EF4-FFF2-40B4-BE49-F238E27FC236}">
                  <a16:creationId xmlns:a16="http://schemas.microsoft.com/office/drawing/2014/main" id="{1BEE8456-F420-49CB-8270-54A6F1A14308}"/>
                </a:ext>
              </a:extLst>
            </p:cNvPr>
            <p:cNvSpPr/>
            <p:nvPr/>
          </p:nvSpPr>
          <p:spPr>
            <a:xfrm rot="13509573">
              <a:off x="5525286" y="2739629"/>
              <a:ext cx="431164" cy="378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440" y="0"/>
                  </a:lnTo>
                  <a:lnTo>
                    <a:pt x="6440" y="14419"/>
                  </a:lnTo>
                  <a:lnTo>
                    <a:pt x="21600" y="14419"/>
                  </a:lnTo>
                  <a:lnTo>
                    <a:pt x="21600" y="21600"/>
                  </a:lnTo>
                  <a:lnTo>
                    <a:pt x="0" y="21600"/>
                  </a:lnTo>
                  <a:close/>
                </a:path>
              </a:pathLst>
            </a:custGeom>
            <a:solidFill>
              <a:schemeClr val="accent4"/>
            </a:solidFill>
            <a:ln w="12700">
              <a:miter lim="400000"/>
            </a:ln>
          </p:spPr>
          <p:txBody>
            <a:bodyPr lIns="34289" rIns="34289" anchor="ctr"/>
            <a:lstStyle/>
            <a:p>
              <a:pPr algn="ctr">
                <a:defRPr>
                  <a:solidFill>
                    <a:srgbClr val="FFFFFF"/>
                  </a:solidFill>
                </a:defRPr>
              </a:pPr>
              <a:endParaRPr sz="1050">
                <a:solidFill>
                  <a:srgbClr val="FFFFFF"/>
                </a:solidFill>
              </a:endParaRPr>
            </a:p>
          </p:txBody>
        </p:sp>
      </p:grpSp>
      <p:sp>
        <p:nvSpPr>
          <p:cNvPr id="50" name="Google Shape;5929;p38">
            <a:extLst>
              <a:ext uri="{FF2B5EF4-FFF2-40B4-BE49-F238E27FC236}">
                <a16:creationId xmlns:a16="http://schemas.microsoft.com/office/drawing/2014/main" id="{32631DC5-845D-4C5A-AC47-A8E558262F04}"/>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t>Super Blast Bros.</a:t>
            </a:r>
            <a:r>
              <a:rPr lang="zh-CN" altLang="en-US" sz="2800" dirty="0"/>
              <a:t>：誕生</a:t>
            </a:r>
          </a:p>
        </p:txBody>
      </p:sp>
      <p:grpSp>
        <p:nvGrpSpPr>
          <p:cNvPr id="51" name="Google Shape;5936;p38">
            <a:extLst>
              <a:ext uri="{FF2B5EF4-FFF2-40B4-BE49-F238E27FC236}">
                <a16:creationId xmlns:a16="http://schemas.microsoft.com/office/drawing/2014/main" id="{76A46BE3-6EA2-4568-BE98-8D402476816A}"/>
              </a:ext>
            </a:extLst>
          </p:cNvPr>
          <p:cNvGrpSpPr/>
          <p:nvPr/>
        </p:nvGrpSpPr>
        <p:grpSpPr>
          <a:xfrm rot="-5400000">
            <a:off x="2049337" y="975650"/>
            <a:ext cx="242781" cy="161857"/>
            <a:chOff x="2500050" y="3730175"/>
            <a:chExt cx="2619000" cy="1746025"/>
          </a:xfrm>
        </p:grpSpPr>
        <p:sp>
          <p:nvSpPr>
            <p:cNvPr id="52" name="Google Shape;5937;p38">
              <a:extLst>
                <a:ext uri="{FF2B5EF4-FFF2-40B4-BE49-F238E27FC236}">
                  <a16:creationId xmlns:a16="http://schemas.microsoft.com/office/drawing/2014/main" id="{77F1ADF9-DEED-4E0F-80DA-9F75D2667CFD}"/>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 name="Google Shape;5938;p38">
              <a:extLst>
                <a:ext uri="{FF2B5EF4-FFF2-40B4-BE49-F238E27FC236}">
                  <a16:creationId xmlns:a16="http://schemas.microsoft.com/office/drawing/2014/main" id="{DB812551-D157-453F-BE36-3E3D98F08E42}"/>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 name="Google Shape;5939;p38">
              <a:extLst>
                <a:ext uri="{FF2B5EF4-FFF2-40B4-BE49-F238E27FC236}">
                  <a16:creationId xmlns:a16="http://schemas.microsoft.com/office/drawing/2014/main" id="{D1E8E78E-F8DA-4FC3-BF1C-9035075CF7B1}"/>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 name="Google Shape;5940;p38">
              <a:extLst>
                <a:ext uri="{FF2B5EF4-FFF2-40B4-BE49-F238E27FC236}">
                  <a16:creationId xmlns:a16="http://schemas.microsoft.com/office/drawing/2014/main" id="{AA534842-8851-4D03-87C8-84F0F5158FAE}"/>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 name="Google Shape;5941;p38">
            <a:extLst>
              <a:ext uri="{FF2B5EF4-FFF2-40B4-BE49-F238E27FC236}">
                <a16:creationId xmlns:a16="http://schemas.microsoft.com/office/drawing/2014/main" id="{8F612E40-7B8E-45C6-8745-8BFF56EDE2F2}"/>
              </a:ext>
            </a:extLst>
          </p:cNvPr>
          <p:cNvGrpSpPr/>
          <p:nvPr/>
        </p:nvGrpSpPr>
        <p:grpSpPr>
          <a:xfrm rot="5400000">
            <a:off x="7451999" y="971482"/>
            <a:ext cx="242781" cy="161857"/>
            <a:chOff x="2500050" y="3730175"/>
            <a:chExt cx="2619000" cy="1746025"/>
          </a:xfrm>
        </p:grpSpPr>
        <p:sp>
          <p:nvSpPr>
            <p:cNvPr id="57" name="Google Shape;5942;p38">
              <a:extLst>
                <a:ext uri="{FF2B5EF4-FFF2-40B4-BE49-F238E27FC236}">
                  <a16:creationId xmlns:a16="http://schemas.microsoft.com/office/drawing/2014/main" id="{F5D7B926-4DCD-476C-9677-A6CB76BEC425}"/>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 name="Google Shape;5943;p38">
              <a:extLst>
                <a:ext uri="{FF2B5EF4-FFF2-40B4-BE49-F238E27FC236}">
                  <a16:creationId xmlns:a16="http://schemas.microsoft.com/office/drawing/2014/main" id="{8B16B617-AD83-4BBD-B36A-2C30CE9D8AC9}"/>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59" name="Google Shape;5944;p38">
              <a:extLst>
                <a:ext uri="{FF2B5EF4-FFF2-40B4-BE49-F238E27FC236}">
                  <a16:creationId xmlns:a16="http://schemas.microsoft.com/office/drawing/2014/main" id="{B765F410-0E01-4292-A619-7528229A3F3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 name="Google Shape;5945;p38">
              <a:extLst>
                <a:ext uri="{FF2B5EF4-FFF2-40B4-BE49-F238E27FC236}">
                  <a16:creationId xmlns:a16="http://schemas.microsoft.com/office/drawing/2014/main" id="{5CB5EE96-CEE6-4CA7-BFB4-39028A7357C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79038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p:tgtEl>
                                          <p:spTgt spid="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30" name="Google Shape;5930;p38"/>
          <p:cNvSpPr txBox="1">
            <a:spLocks noGrp="1"/>
          </p:cNvSpPr>
          <p:nvPr>
            <p:ph type="title" idx="2"/>
          </p:nvPr>
        </p:nvSpPr>
        <p:spPr>
          <a:xfrm>
            <a:off x="1308759" y="3522408"/>
            <a:ext cx="2258700" cy="391800"/>
          </a:xfrm>
          <a:prstGeom prst="rect">
            <a:avLst/>
          </a:prstGeom>
        </p:spPr>
        <p:txBody>
          <a:bodyPr spcFirstLastPara="1" wrap="square" lIns="91425" tIns="91425" rIns="91425" bIns="91425" anchor="b" anchorCtr="0">
            <a:noAutofit/>
          </a:bodyPr>
          <a:lstStyle/>
          <a:p>
            <a:r>
              <a:rPr lang="ja-JP" altLang="en-US" sz="1800" dirty="0"/>
              <a:t>コーア</a:t>
            </a:r>
            <a:endParaRPr sz="1800" dirty="0"/>
          </a:p>
        </p:txBody>
      </p:sp>
      <p:sp>
        <p:nvSpPr>
          <p:cNvPr id="5931" name="Google Shape;5931;p38"/>
          <p:cNvSpPr txBox="1">
            <a:spLocks noGrp="1"/>
          </p:cNvSpPr>
          <p:nvPr>
            <p:ph type="subTitle" idx="1"/>
          </p:nvPr>
        </p:nvSpPr>
        <p:spPr>
          <a:xfrm>
            <a:off x="1245400" y="3934598"/>
            <a:ext cx="2377461" cy="1649437"/>
          </a:xfrm>
          <a:prstGeom prst="rect">
            <a:avLst/>
          </a:prstGeom>
        </p:spPr>
        <p:txBody>
          <a:bodyPr spcFirstLastPara="1" wrap="square" lIns="91425" tIns="91425" rIns="91425" bIns="91425" anchor="t" anchorCtr="0">
            <a:noAutofit/>
          </a:bodyPr>
          <a:lstStyle/>
          <a:p>
            <a:pPr marL="0" indent="0" algn="l">
              <a:buClrTx/>
              <a:buSzTx/>
              <a:defRPr/>
            </a:pPr>
            <a:r>
              <a:rPr lang="ja-JP" altLang="en-US" sz="1400" dirty="0"/>
              <a:t>通常のターンベースのゲームは対戦相手と別々のラウンドで行動する。それと違い、このゲームは、プレイヤーが同じラウンドで技を出す。そのために、対戦相手の行動について考える必要がある。 この独創性があるゲームシステムを自慢した。</a:t>
            </a:r>
          </a:p>
        </p:txBody>
      </p:sp>
      <p:sp>
        <p:nvSpPr>
          <p:cNvPr id="5932" name="Google Shape;5932;p38"/>
          <p:cNvSpPr txBox="1">
            <a:spLocks noGrp="1"/>
          </p:cNvSpPr>
          <p:nvPr>
            <p:ph type="title" idx="3"/>
          </p:nvPr>
        </p:nvSpPr>
        <p:spPr>
          <a:xfrm>
            <a:off x="3980817" y="3522408"/>
            <a:ext cx="2258700" cy="391800"/>
          </a:xfrm>
          <a:prstGeom prst="rect">
            <a:avLst/>
          </a:prstGeom>
        </p:spPr>
        <p:txBody>
          <a:bodyPr spcFirstLastPara="1" wrap="square" lIns="91425" tIns="91425" rIns="91425" bIns="91425" anchor="b" anchorCtr="0">
            <a:noAutofit/>
          </a:bodyPr>
          <a:lstStyle/>
          <a:p>
            <a:r>
              <a:rPr lang="ja-JP" altLang="en-US" sz="1800" dirty="0"/>
              <a:t>戦闘</a:t>
            </a:r>
            <a:endParaRPr sz="1800" dirty="0"/>
          </a:p>
        </p:txBody>
      </p:sp>
      <p:sp>
        <p:nvSpPr>
          <p:cNvPr id="5933" name="Google Shape;5933;p38"/>
          <p:cNvSpPr txBox="1">
            <a:spLocks noGrp="1"/>
          </p:cNvSpPr>
          <p:nvPr>
            <p:ph type="subTitle" idx="4"/>
          </p:nvPr>
        </p:nvSpPr>
        <p:spPr>
          <a:xfrm>
            <a:off x="3702850" y="3934605"/>
            <a:ext cx="2806751" cy="1109400"/>
          </a:xfrm>
          <a:prstGeom prst="rect">
            <a:avLst/>
          </a:prstGeom>
        </p:spPr>
        <p:txBody>
          <a:bodyPr spcFirstLastPara="1" wrap="square" lIns="91425" tIns="91425" rIns="91425" bIns="91425" anchor="t" anchorCtr="0">
            <a:noAutofit/>
          </a:bodyPr>
          <a:lstStyle/>
          <a:p>
            <a:pPr marL="171449" indent="-171449" algn="l">
              <a:buFont typeface="Arial" panose="020B0604020202020204" pitchFamily="34" charset="0"/>
              <a:buChar char="•"/>
            </a:pPr>
            <a:r>
              <a:rPr lang="ja-JP" altLang="en-US" sz="1400" dirty="0"/>
              <a:t>プレイヤーの基本的な操作には、主に攻撃、防御、エネルギー獲得がある。これらの</a:t>
            </a:r>
            <a:r>
              <a:rPr lang="en-US" altLang="ja-JP" sz="1400" dirty="0"/>
              <a:t>3</a:t>
            </a:r>
            <a:r>
              <a:rPr lang="ja-JP" altLang="en-US" sz="1400" dirty="0"/>
              <a:t>つの操作は、じゃんけんと同じ相互拘束関係がある。</a:t>
            </a:r>
            <a:endParaRPr lang="en-US" altLang="ja-JP" sz="1400" dirty="0"/>
          </a:p>
          <a:p>
            <a:pPr marL="171449" indent="-171449" algn="l">
              <a:buFont typeface="Arial" panose="020B0604020202020204" pitchFamily="34" charset="0"/>
              <a:buChar char="•"/>
            </a:pPr>
            <a:r>
              <a:rPr lang="ja-JP" altLang="en-US" sz="1400" dirty="0"/>
              <a:t>これらの</a:t>
            </a:r>
            <a:r>
              <a:rPr lang="en-US" altLang="ja-JP" sz="1400" dirty="0"/>
              <a:t>3</a:t>
            </a:r>
            <a:r>
              <a:rPr lang="ja-JP" altLang="en-US" sz="1400" dirty="0"/>
              <a:t>つの基本的な操作から、一連の操作が生み出される 。たとえば、異なる強度の攻撃とその攻撃に対応する防御など。</a:t>
            </a:r>
          </a:p>
        </p:txBody>
      </p:sp>
      <p:sp>
        <p:nvSpPr>
          <p:cNvPr id="5934" name="Google Shape;5934;p38"/>
          <p:cNvSpPr txBox="1">
            <a:spLocks noGrp="1"/>
          </p:cNvSpPr>
          <p:nvPr>
            <p:ph type="title" idx="5"/>
          </p:nvPr>
        </p:nvSpPr>
        <p:spPr>
          <a:xfrm>
            <a:off x="6652872" y="3522408"/>
            <a:ext cx="2258700" cy="391800"/>
          </a:xfrm>
          <a:prstGeom prst="rect">
            <a:avLst/>
          </a:prstGeom>
        </p:spPr>
        <p:txBody>
          <a:bodyPr spcFirstLastPara="1" wrap="square" lIns="91425" tIns="91425" rIns="91425" bIns="91425" anchor="b" anchorCtr="0">
            <a:noAutofit/>
          </a:bodyPr>
          <a:lstStyle/>
          <a:p>
            <a:r>
              <a:rPr lang="ja-JP" altLang="en-US" sz="1800" dirty="0"/>
              <a:t>キャラ</a:t>
            </a:r>
            <a:endParaRPr sz="1800" dirty="0"/>
          </a:p>
        </p:txBody>
      </p:sp>
      <p:sp>
        <p:nvSpPr>
          <p:cNvPr id="5935" name="Google Shape;5935;p38"/>
          <p:cNvSpPr txBox="1">
            <a:spLocks noGrp="1"/>
          </p:cNvSpPr>
          <p:nvPr>
            <p:ph type="subTitle" idx="6"/>
          </p:nvPr>
        </p:nvSpPr>
        <p:spPr>
          <a:xfrm>
            <a:off x="6652872" y="3934605"/>
            <a:ext cx="2258700" cy="1109400"/>
          </a:xfrm>
          <a:prstGeom prst="rect">
            <a:avLst/>
          </a:prstGeom>
        </p:spPr>
        <p:txBody>
          <a:bodyPr spcFirstLastPara="1" wrap="square" lIns="91425" tIns="91425" rIns="91425" bIns="91425" anchor="t" anchorCtr="0">
            <a:noAutofit/>
          </a:bodyPr>
          <a:lstStyle/>
          <a:p>
            <a:pPr marL="0" indent="0" algn="l">
              <a:buClrTx/>
              <a:buSzTx/>
              <a:defRPr/>
            </a:pPr>
            <a:r>
              <a:rPr lang="ja-JP" altLang="en-US" sz="1400" dirty="0"/>
              <a:t>ゲームにはさまざまなスキルを持つキャラが含まれているので、ゲームがより面白くなる。 たとえば、エネルギーを消費して相手の行動を予測できる占い師など。</a:t>
            </a:r>
          </a:p>
        </p:txBody>
      </p:sp>
      <p:pic>
        <p:nvPicPr>
          <p:cNvPr id="23" name="图片 22">
            <a:extLst>
              <a:ext uri="{FF2B5EF4-FFF2-40B4-BE49-F238E27FC236}">
                <a16:creationId xmlns:a16="http://schemas.microsoft.com/office/drawing/2014/main" id="{5037E726-D727-4CA3-B55E-9A61103D71F2}"/>
              </a:ext>
            </a:extLst>
          </p:cNvPr>
          <p:cNvPicPr>
            <a:picLocks noChangeAspect="1"/>
          </p:cNvPicPr>
          <p:nvPr/>
        </p:nvPicPr>
        <p:blipFill>
          <a:blip r:embed="rId3"/>
          <a:stretch>
            <a:fillRect/>
          </a:stretch>
        </p:blipFill>
        <p:spPr>
          <a:xfrm>
            <a:off x="6943389" y="1724482"/>
            <a:ext cx="1695213" cy="1618324"/>
          </a:xfrm>
          <a:prstGeom prst="rect">
            <a:avLst/>
          </a:prstGeom>
        </p:spPr>
      </p:pic>
      <p:pic>
        <p:nvPicPr>
          <p:cNvPr id="24" name="图形 23">
            <a:extLst>
              <a:ext uri="{FF2B5EF4-FFF2-40B4-BE49-F238E27FC236}">
                <a16:creationId xmlns:a16="http://schemas.microsoft.com/office/drawing/2014/main" id="{3727AD1E-C84F-4E96-8140-204FC38457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0824" y="1453326"/>
            <a:ext cx="2258700" cy="2160496"/>
          </a:xfrm>
          <a:prstGeom prst="rect">
            <a:avLst/>
          </a:prstGeom>
        </p:spPr>
      </p:pic>
      <p:pic>
        <p:nvPicPr>
          <p:cNvPr id="4" name="图形 3">
            <a:extLst>
              <a:ext uri="{FF2B5EF4-FFF2-40B4-BE49-F238E27FC236}">
                <a16:creationId xmlns:a16="http://schemas.microsoft.com/office/drawing/2014/main" id="{A32BB251-FE15-4714-B55A-B5CA12B36F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904" y="1850555"/>
            <a:ext cx="2864243" cy="1586826"/>
          </a:xfrm>
          <a:prstGeom prst="rect">
            <a:avLst/>
          </a:prstGeom>
        </p:spPr>
      </p:pic>
      <p:sp>
        <p:nvSpPr>
          <p:cNvPr id="22" name="Google Shape;5929;p38">
            <a:extLst>
              <a:ext uri="{FF2B5EF4-FFF2-40B4-BE49-F238E27FC236}">
                <a16:creationId xmlns:a16="http://schemas.microsoft.com/office/drawing/2014/main" id="{A1046F6E-A084-4F3D-B126-70C67EAEF63C}"/>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t>Super Blast Bros.</a:t>
            </a:r>
            <a:r>
              <a:rPr lang="ja-JP" altLang="en-US" sz="2800" dirty="0"/>
              <a:t>：ゲームプレイ</a:t>
            </a:r>
            <a:endParaRPr lang="zh-CN" altLang="en-US" sz="2800" dirty="0"/>
          </a:p>
        </p:txBody>
      </p:sp>
      <p:grpSp>
        <p:nvGrpSpPr>
          <p:cNvPr id="25" name="Google Shape;5936;p38">
            <a:extLst>
              <a:ext uri="{FF2B5EF4-FFF2-40B4-BE49-F238E27FC236}">
                <a16:creationId xmlns:a16="http://schemas.microsoft.com/office/drawing/2014/main" id="{0A6D2372-F282-4C0C-A4AF-D86696F5DACD}"/>
              </a:ext>
            </a:extLst>
          </p:cNvPr>
          <p:cNvGrpSpPr/>
          <p:nvPr/>
        </p:nvGrpSpPr>
        <p:grpSpPr>
          <a:xfrm rot="-5400000">
            <a:off x="2049337" y="975650"/>
            <a:ext cx="242781" cy="161857"/>
            <a:chOff x="2500050" y="3730175"/>
            <a:chExt cx="2619000" cy="1746025"/>
          </a:xfrm>
        </p:grpSpPr>
        <p:sp>
          <p:nvSpPr>
            <p:cNvPr id="26" name="Google Shape;5937;p38">
              <a:extLst>
                <a:ext uri="{FF2B5EF4-FFF2-40B4-BE49-F238E27FC236}">
                  <a16:creationId xmlns:a16="http://schemas.microsoft.com/office/drawing/2014/main" id="{1C0547A8-BA95-42A8-98FE-EA2873D21920}"/>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5938;p38">
              <a:extLst>
                <a:ext uri="{FF2B5EF4-FFF2-40B4-BE49-F238E27FC236}">
                  <a16:creationId xmlns:a16="http://schemas.microsoft.com/office/drawing/2014/main" id="{57718327-6FBA-4DEB-A0EF-029226B9759B}"/>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5939;p38">
              <a:extLst>
                <a:ext uri="{FF2B5EF4-FFF2-40B4-BE49-F238E27FC236}">
                  <a16:creationId xmlns:a16="http://schemas.microsoft.com/office/drawing/2014/main" id="{CE3BC898-BBE9-4191-9990-B58C0F616B99}"/>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5940;p38">
              <a:extLst>
                <a:ext uri="{FF2B5EF4-FFF2-40B4-BE49-F238E27FC236}">
                  <a16:creationId xmlns:a16="http://schemas.microsoft.com/office/drawing/2014/main" id="{FF67D2FC-C1AF-43F9-B477-0449E35C889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0" name="Google Shape;5941;p38">
            <a:extLst>
              <a:ext uri="{FF2B5EF4-FFF2-40B4-BE49-F238E27FC236}">
                <a16:creationId xmlns:a16="http://schemas.microsoft.com/office/drawing/2014/main" id="{1B0C004B-7FE0-4F45-846A-1F72DA912520}"/>
              </a:ext>
            </a:extLst>
          </p:cNvPr>
          <p:cNvGrpSpPr/>
          <p:nvPr/>
        </p:nvGrpSpPr>
        <p:grpSpPr>
          <a:xfrm rot="5400000">
            <a:off x="7451999" y="971482"/>
            <a:ext cx="242781" cy="161857"/>
            <a:chOff x="2500050" y="3730175"/>
            <a:chExt cx="2619000" cy="1746025"/>
          </a:xfrm>
        </p:grpSpPr>
        <p:sp>
          <p:nvSpPr>
            <p:cNvPr id="31" name="Google Shape;5942;p38">
              <a:extLst>
                <a:ext uri="{FF2B5EF4-FFF2-40B4-BE49-F238E27FC236}">
                  <a16:creationId xmlns:a16="http://schemas.microsoft.com/office/drawing/2014/main" id="{C3557DFE-BCE7-4F35-9C8A-5255006F5051}"/>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5943;p38">
              <a:extLst>
                <a:ext uri="{FF2B5EF4-FFF2-40B4-BE49-F238E27FC236}">
                  <a16:creationId xmlns:a16="http://schemas.microsoft.com/office/drawing/2014/main" id="{70DDE806-991C-49D1-A27E-57D5424DE452}"/>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3" name="Google Shape;5944;p38">
              <a:extLst>
                <a:ext uri="{FF2B5EF4-FFF2-40B4-BE49-F238E27FC236}">
                  <a16:creationId xmlns:a16="http://schemas.microsoft.com/office/drawing/2014/main" id="{FC0F8550-1AC7-497D-AA86-73B3805831B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5945;p38">
              <a:extLst>
                <a:ext uri="{FF2B5EF4-FFF2-40B4-BE49-F238E27FC236}">
                  <a16:creationId xmlns:a16="http://schemas.microsoft.com/office/drawing/2014/main" id="{D2111AAF-CB0F-46C1-8662-499E08ABEE6C}"/>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844130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30" name="Google Shape;5930;p38"/>
          <p:cNvSpPr txBox="1">
            <a:spLocks noGrp="1"/>
          </p:cNvSpPr>
          <p:nvPr>
            <p:ph type="title" idx="2"/>
          </p:nvPr>
        </p:nvSpPr>
        <p:spPr>
          <a:xfrm>
            <a:off x="1279884" y="4446333"/>
            <a:ext cx="2258700" cy="391800"/>
          </a:xfrm>
          <a:prstGeom prst="rect">
            <a:avLst/>
          </a:prstGeom>
        </p:spPr>
        <p:txBody>
          <a:bodyPr spcFirstLastPara="1" wrap="square" lIns="91425" tIns="91425" rIns="91425" bIns="91425" anchor="b" anchorCtr="0">
            <a:noAutofit/>
          </a:bodyPr>
          <a:lstStyle/>
          <a:p>
            <a:r>
              <a:rPr lang="ja-JP" altLang="en-US" sz="1800" dirty="0"/>
              <a:t>クライアント</a:t>
            </a:r>
            <a:endParaRPr sz="1800" dirty="0"/>
          </a:p>
        </p:txBody>
      </p:sp>
      <p:sp>
        <p:nvSpPr>
          <p:cNvPr id="5931" name="Google Shape;5931;p38"/>
          <p:cNvSpPr txBox="1">
            <a:spLocks noGrp="1"/>
          </p:cNvSpPr>
          <p:nvPr>
            <p:ph type="subTitle" idx="1"/>
          </p:nvPr>
        </p:nvSpPr>
        <p:spPr>
          <a:xfrm>
            <a:off x="1241384" y="4858519"/>
            <a:ext cx="2314096" cy="1109400"/>
          </a:xfrm>
          <a:prstGeom prst="rect">
            <a:avLst/>
          </a:prstGeom>
        </p:spPr>
        <p:txBody>
          <a:bodyPr spcFirstLastPara="1" wrap="square" lIns="91425" tIns="91425" rIns="91425" bIns="91425" anchor="t" anchorCtr="0">
            <a:noAutofit/>
          </a:bodyPr>
          <a:lstStyle/>
          <a:p>
            <a:pPr marL="0" indent="0" algn="l"/>
            <a:r>
              <a:rPr lang="ja-JP" altLang="en-US" dirty="0"/>
              <a:t>クライアントは</a:t>
            </a:r>
            <a:r>
              <a:rPr lang="en-US" altLang="ja-JP" dirty="0"/>
              <a:t>Unity</a:t>
            </a:r>
            <a:r>
              <a:rPr lang="ja-JP" altLang="en-US" dirty="0"/>
              <a:t>ゲームエンジンに基づいて開発される。 </a:t>
            </a:r>
            <a:endParaRPr lang="en-US" altLang="ja-JP" dirty="0"/>
          </a:p>
        </p:txBody>
      </p:sp>
      <p:sp>
        <p:nvSpPr>
          <p:cNvPr id="5932" name="Google Shape;5932;p38"/>
          <p:cNvSpPr txBox="1">
            <a:spLocks noGrp="1"/>
          </p:cNvSpPr>
          <p:nvPr>
            <p:ph type="title" idx="3"/>
          </p:nvPr>
        </p:nvSpPr>
        <p:spPr>
          <a:xfrm>
            <a:off x="3809362" y="4446333"/>
            <a:ext cx="2258700" cy="391800"/>
          </a:xfrm>
          <a:prstGeom prst="rect">
            <a:avLst/>
          </a:prstGeom>
        </p:spPr>
        <p:txBody>
          <a:bodyPr spcFirstLastPara="1" wrap="square" lIns="91425" tIns="91425" rIns="91425" bIns="91425" anchor="b" anchorCtr="0">
            <a:noAutofit/>
          </a:bodyPr>
          <a:lstStyle/>
          <a:p>
            <a:r>
              <a:rPr lang="ja-JP" altLang="en-US" sz="1800" dirty="0"/>
              <a:t>サーバー</a:t>
            </a:r>
            <a:endParaRPr sz="1800" dirty="0"/>
          </a:p>
        </p:txBody>
      </p:sp>
      <p:sp>
        <p:nvSpPr>
          <p:cNvPr id="5933" name="Google Shape;5933;p38"/>
          <p:cNvSpPr txBox="1">
            <a:spLocks noGrp="1"/>
          </p:cNvSpPr>
          <p:nvPr>
            <p:ph type="subTitle" idx="4"/>
          </p:nvPr>
        </p:nvSpPr>
        <p:spPr>
          <a:xfrm>
            <a:off x="3702851" y="4858530"/>
            <a:ext cx="2806750" cy="1109400"/>
          </a:xfrm>
          <a:prstGeom prst="rect">
            <a:avLst/>
          </a:prstGeom>
        </p:spPr>
        <p:txBody>
          <a:bodyPr spcFirstLastPara="1" wrap="square" lIns="91425" tIns="91425" rIns="91425" bIns="91425" anchor="t" anchorCtr="0">
            <a:noAutofit/>
          </a:bodyPr>
          <a:lstStyle/>
          <a:p>
            <a:pPr marL="0" indent="0" algn="l"/>
            <a:r>
              <a:rPr lang="ja-JP" altLang="en-US" dirty="0"/>
              <a:t>クライアントは、</a:t>
            </a:r>
            <a:r>
              <a:rPr lang="en-US" altLang="ja-JP" dirty="0"/>
              <a:t>Photon Unity Network</a:t>
            </a:r>
            <a:r>
              <a:rPr lang="ja-JP" altLang="en-US" dirty="0"/>
              <a:t>によってデプロイされたサーバーを介して通信する。</a:t>
            </a:r>
          </a:p>
        </p:txBody>
      </p:sp>
      <p:sp>
        <p:nvSpPr>
          <p:cNvPr id="5934" name="Google Shape;5934;p38"/>
          <p:cNvSpPr txBox="1">
            <a:spLocks noGrp="1"/>
          </p:cNvSpPr>
          <p:nvPr>
            <p:ph type="title" idx="5"/>
          </p:nvPr>
        </p:nvSpPr>
        <p:spPr>
          <a:xfrm>
            <a:off x="6527743" y="4446333"/>
            <a:ext cx="2258700" cy="391800"/>
          </a:xfrm>
          <a:prstGeom prst="rect">
            <a:avLst/>
          </a:prstGeom>
        </p:spPr>
        <p:txBody>
          <a:bodyPr spcFirstLastPara="1" wrap="square" lIns="91425" tIns="91425" rIns="91425" bIns="91425" anchor="b" anchorCtr="0">
            <a:noAutofit/>
          </a:bodyPr>
          <a:lstStyle/>
          <a:p>
            <a:r>
              <a:rPr lang="ja-JP" altLang="en-US" sz="1800" dirty="0"/>
              <a:t>テスト</a:t>
            </a:r>
            <a:endParaRPr sz="1800" dirty="0"/>
          </a:p>
        </p:txBody>
      </p:sp>
      <p:sp>
        <p:nvSpPr>
          <p:cNvPr id="5935" name="Google Shape;5935;p38"/>
          <p:cNvSpPr txBox="1">
            <a:spLocks noGrp="1"/>
          </p:cNvSpPr>
          <p:nvPr>
            <p:ph type="subTitle" idx="6"/>
          </p:nvPr>
        </p:nvSpPr>
        <p:spPr>
          <a:xfrm>
            <a:off x="6546994" y="4858530"/>
            <a:ext cx="2258700" cy="1109400"/>
          </a:xfrm>
          <a:prstGeom prst="rect">
            <a:avLst/>
          </a:prstGeom>
        </p:spPr>
        <p:txBody>
          <a:bodyPr spcFirstLastPara="1" wrap="square" lIns="91425" tIns="91425" rIns="91425" bIns="91425" anchor="t" anchorCtr="0">
            <a:noAutofit/>
          </a:bodyPr>
          <a:lstStyle/>
          <a:p>
            <a:pPr marL="0" indent="0" algn="l"/>
            <a:r>
              <a:rPr lang="ja-JP" altLang="en-US" dirty="0"/>
              <a:t>すべての機能テストとパフォーマンステストに合格した。</a:t>
            </a:r>
          </a:p>
        </p:txBody>
      </p:sp>
      <p:pic>
        <p:nvPicPr>
          <p:cNvPr id="22" name="Picture 2">
            <a:extLst>
              <a:ext uri="{FF2B5EF4-FFF2-40B4-BE49-F238E27FC236}">
                <a16:creationId xmlns:a16="http://schemas.microsoft.com/office/drawing/2014/main" id="{51C19003-DCF2-49D8-AB0D-B25CB2722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341" y="2498842"/>
            <a:ext cx="1963770" cy="1649568"/>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22F79CC3-267D-40FC-A400-247EF52F28FE}"/>
              </a:ext>
            </a:extLst>
          </p:cNvPr>
          <p:cNvPicPr>
            <a:picLocks noChangeAspect="1"/>
          </p:cNvPicPr>
          <p:nvPr/>
        </p:nvPicPr>
        <p:blipFill>
          <a:blip r:embed="rId4"/>
          <a:stretch>
            <a:fillRect/>
          </a:stretch>
        </p:blipFill>
        <p:spPr>
          <a:xfrm>
            <a:off x="4157955" y="2489391"/>
            <a:ext cx="1590089" cy="1621268"/>
          </a:xfrm>
          <a:prstGeom prst="rect">
            <a:avLst/>
          </a:prstGeom>
        </p:spPr>
      </p:pic>
      <p:pic>
        <p:nvPicPr>
          <p:cNvPr id="26" name="图片 25">
            <a:extLst>
              <a:ext uri="{FF2B5EF4-FFF2-40B4-BE49-F238E27FC236}">
                <a16:creationId xmlns:a16="http://schemas.microsoft.com/office/drawing/2014/main" id="{7C6064E6-B53F-4E59-B8D7-A48BF61046EB}"/>
              </a:ext>
            </a:extLst>
          </p:cNvPr>
          <p:cNvPicPr/>
          <p:nvPr/>
        </p:nvPicPr>
        <p:blipFill>
          <a:blip r:embed="rId5"/>
          <a:stretch>
            <a:fillRect/>
          </a:stretch>
        </p:blipFill>
        <p:spPr>
          <a:xfrm>
            <a:off x="6182918" y="2556989"/>
            <a:ext cx="2806751" cy="1392045"/>
          </a:xfrm>
          <a:prstGeom prst="rect">
            <a:avLst/>
          </a:prstGeom>
        </p:spPr>
      </p:pic>
      <p:sp>
        <p:nvSpPr>
          <p:cNvPr id="27" name="Google Shape;5890;p36">
            <a:extLst>
              <a:ext uri="{FF2B5EF4-FFF2-40B4-BE49-F238E27FC236}">
                <a16:creationId xmlns:a16="http://schemas.microsoft.com/office/drawing/2014/main" id="{5267D2A1-60A3-45F7-8E08-24E7A0DF51E1}"/>
              </a:ext>
            </a:extLst>
          </p:cNvPr>
          <p:cNvSpPr txBox="1">
            <a:spLocks/>
          </p:cNvSpPr>
          <p:nvPr/>
        </p:nvSpPr>
        <p:spPr>
          <a:xfrm>
            <a:off x="1356886" y="1451673"/>
            <a:ext cx="7296226" cy="1237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lgn="l">
              <a:buClrTx/>
              <a:buSzTx/>
              <a:defRPr/>
            </a:pPr>
            <a:r>
              <a:rPr lang="ja-JP" altLang="en-US" dirty="0"/>
              <a:t>ゲームの実装は</a:t>
            </a:r>
            <a:r>
              <a:rPr lang="en-US" altLang="ja-JP" dirty="0"/>
              <a:t>C / S</a:t>
            </a:r>
            <a:r>
              <a:rPr lang="ja-JP" altLang="en-US" dirty="0"/>
              <a:t>アーキテクチャを採用し、クライアントは</a:t>
            </a:r>
            <a:r>
              <a:rPr lang="en-US" altLang="ja-JP" dirty="0"/>
              <a:t>MVC</a:t>
            </a:r>
            <a:r>
              <a:rPr lang="ja-JP" altLang="en-US" dirty="0"/>
              <a:t>を使用する。そして様々なテストを実施しました。ゲームの実装には一人で</a:t>
            </a:r>
            <a:r>
              <a:rPr lang="en-US" altLang="ja-JP" dirty="0"/>
              <a:t>3</a:t>
            </a:r>
            <a:r>
              <a:rPr lang="ja-JP" altLang="en-US" dirty="0"/>
              <a:t>ヶ月かかった。</a:t>
            </a:r>
          </a:p>
        </p:txBody>
      </p:sp>
      <p:sp>
        <p:nvSpPr>
          <p:cNvPr id="28" name="Google Shape;5929;p38">
            <a:extLst>
              <a:ext uri="{FF2B5EF4-FFF2-40B4-BE49-F238E27FC236}">
                <a16:creationId xmlns:a16="http://schemas.microsoft.com/office/drawing/2014/main" id="{BC1F5104-1FDA-475B-8639-1F1ACF55D098}"/>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t>Super Blast Bros.</a:t>
            </a:r>
            <a:r>
              <a:rPr lang="ja-JP" altLang="en-US" sz="2800" dirty="0"/>
              <a:t>：実装</a:t>
            </a:r>
            <a:endParaRPr lang="zh-CN" altLang="en-US" sz="2800" dirty="0"/>
          </a:p>
        </p:txBody>
      </p:sp>
      <p:grpSp>
        <p:nvGrpSpPr>
          <p:cNvPr id="29" name="Google Shape;5936;p38">
            <a:extLst>
              <a:ext uri="{FF2B5EF4-FFF2-40B4-BE49-F238E27FC236}">
                <a16:creationId xmlns:a16="http://schemas.microsoft.com/office/drawing/2014/main" id="{DA02AFB2-1C51-44FB-8595-E2D37423B021}"/>
              </a:ext>
            </a:extLst>
          </p:cNvPr>
          <p:cNvGrpSpPr/>
          <p:nvPr/>
        </p:nvGrpSpPr>
        <p:grpSpPr>
          <a:xfrm rot="-5400000">
            <a:off x="2049337" y="975650"/>
            <a:ext cx="242781" cy="161857"/>
            <a:chOff x="2500050" y="3730175"/>
            <a:chExt cx="2619000" cy="1746025"/>
          </a:xfrm>
        </p:grpSpPr>
        <p:sp>
          <p:nvSpPr>
            <p:cNvPr id="30" name="Google Shape;5937;p38">
              <a:extLst>
                <a:ext uri="{FF2B5EF4-FFF2-40B4-BE49-F238E27FC236}">
                  <a16:creationId xmlns:a16="http://schemas.microsoft.com/office/drawing/2014/main" id="{5C3BA1F4-77E0-4934-9765-36988115F640}"/>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5938;p38">
              <a:extLst>
                <a:ext uri="{FF2B5EF4-FFF2-40B4-BE49-F238E27FC236}">
                  <a16:creationId xmlns:a16="http://schemas.microsoft.com/office/drawing/2014/main" id="{0239BF3E-AE80-48A3-AF1E-C8222B01200F}"/>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5939;p38">
              <a:extLst>
                <a:ext uri="{FF2B5EF4-FFF2-40B4-BE49-F238E27FC236}">
                  <a16:creationId xmlns:a16="http://schemas.microsoft.com/office/drawing/2014/main" id="{EBBF184F-2136-4500-9BDF-9DC5A91383DD}"/>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5940;p38">
              <a:extLst>
                <a:ext uri="{FF2B5EF4-FFF2-40B4-BE49-F238E27FC236}">
                  <a16:creationId xmlns:a16="http://schemas.microsoft.com/office/drawing/2014/main" id="{94C6CBF6-C809-44AE-9F83-10C865F55A4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4" name="Google Shape;5941;p38">
            <a:extLst>
              <a:ext uri="{FF2B5EF4-FFF2-40B4-BE49-F238E27FC236}">
                <a16:creationId xmlns:a16="http://schemas.microsoft.com/office/drawing/2014/main" id="{8B9C9746-9612-40CC-88D5-2BF583580023}"/>
              </a:ext>
            </a:extLst>
          </p:cNvPr>
          <p:cNvGrpSpPr/>
          <p:nvPr/>
        </p:nvGrpSpPr>
        <p:grpSpPr>
          <a:xfrm rot="5400000">
            <a:off x="7451999" y="971482"/>
            <a:ext cx="242781" cy="161857"/>
            <a:chOff x="2500050" y="3730175"/>
            <a:chExt cx="2619000" cy="1746025"/>
          </a:xfrm>
        </p:grpSpPr>
        <p:sp>
          <p:nvSpPr>
            <p:cNvPr id="35" name="Google Shape;5942;p38">
              <a:extLst>
                <a:ext uri="{FF2B5EF4-FFF2-40B4-BE49-F238E27FC236}">
                  <a16:creationId xmlns:a16="http://schemas.microsoft.com/office/drawing/2014/main" id="{F76DEE36-72EC-46C4-9375-E6B2B01717F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5943;p38">
              <a:extLst>
                <a:ext uri="{FF2B5EF4-FFF2-40B4-BE49-F238E27FC236}">
                  <a16:creationId xmlns:a16="http://schemas.microsoft.com/office/drawing/2014/main" id="{FD417B77-F1DD-40C1-B141-4F81AD5DB51D}"/>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7" name="Google Shape;5944;p38">
              <a:extLst>
                <a:ext uri="{FF2B5EF4-FFF2-40B4-BE49-F238E27FC236}">
                  <a16:creationId xmlns:a16="http://schemas.microsoft.com/office/drawing/2014/main" id="{0518A9BF-7129-4241-98D8-B3B9D8DB12FE}"/>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 name="Google Shape;5945;p38">
              <a:extLst>
                <a:ext uri="{FF2B5EF4-FFF2-40B4-BE49-F238E27FC236}">
                  <a16:creationId xmlns:a16="http://schemas.microsoft.com/office/drawing/2014/main" id="{C227C7B5-D074-4667-8D56-8A85367D7E72}"/>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35799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p:tgtEl>
                                          <p:spTgt spid="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9" name="Google Shape;6119;p41"/>
          <p:cNvSpPr txBox="1">
            <a:spLocks noGrp="1"/>
          </p:cNvSpPr>
          <p:nvPr>
            <p:ph type="title" idx="2"/>
          </p:nvPr>
        </p:nvSpPr>
        <p:spPr>
          <a:xfrm>
            <a:off x="6351402" y="2830579"/>
            <a:ext cx="2901692" cy="391800"/>
          </a:xfrm>
          <a:prstGeom prst="rect">
            <a:avLst/>
          </a:prstGeom>
        </p:spPr>
        <p:txBody>
          <a:bodyPr spcFirstLastPara="1" wrap="square" lIns="91425" tIns="91425" rIns="91425" bIns="91425" anchor="b" anchorCtr="0">
            <a:noAutofit/>
          </a:bodyPr>
          <a:lstStyle/>
          <a:p>
            <a:pPr lvl="0"/>
            <a:r>
              <a:rPr lang="en-US" sz="1800" dirty="0"/>
              <a:t>The cartoon </a:t>
            </a:r>
            <a:r>
              <a:rPr lang="en-US" altLang="ja-JP" sz="1800" dirty="0"/>
              <a:t>animation </a:t>
            </a:r>
            <a:r>
              <a:rPr lang="en-US" sz="1800" dirty="0"/>
              <a:t>filter</a:t>
            </a:r>
          </a:p>
        </p:txBody>
      </p:sp>
      <p:sp>
        <p:nvSpPr>
          <p:cNvPr id="6124" name="Google Shape;6124;p41"/>
          <p:cNvSpPr txBox="1">
            <a:spLocks noGrp="1"/>
          </p:cNvSpPr>
          <p:nvPr>
            <p:ph type="subTitle" idx="6"/>
          </p:nvPr>
        </p:nvSpPr>
        <p:spPr>
          <a:xfrm>
            <a:off x="6351403" y="4406985"/>
            <a:ext cx="2623744" cy="1147573"/>
          </a:xfrm>
          <a:prstGeom prst="rect">
            <a:avLst/>
          </a:prstGeom>
        </p:spPr>
        <p:txBody>
          <a:bodyPr spcFirstLastPara="1" wrap="square" lIns="91425" tIns="91425" rIns="91425" bIns="91425" anchor="t" anchorCtr="0">
            <a:noAutofit/>
          </a:bodyPr>
          <a:lstStyle/>
          <a:p>
            <a:pPr marL="0" indent="0">
              <a:buClr>
                <a:schemeClr val="dk1"/>
              </a:buClr>
              <a:buSzPts val="1100"/>
            </a:pPr>
            <a:r>
              <a:rPr lang="en-US" sz="1400" dirty="0"/>
              <a:t>The cartoon filter</a:t>
            </a:r>
            <a:r>
              <a:rPr lang="ja-JP" altLang="en-US" sz="1400" dirty="0"/>
              <a:t>は任意の入力モーション信号を調整する。そして、出力モーションは、より「生きている」または「アニメーション化」。</a:t>
            </a:r>
            <a:endParaRPr sz="1400" dirty="0"/>
          </a:p>
        </p:txBody>
      </p:sp>
      <p:pic>
        <p:nvPicPr>
          <p:cNvPr id="5" name="图片 4">
            <a:extLst>
              <a:ext uri="{FF2B5EF4-FFF2-40B4-BE49-F238E27FC236}">
                <a16:creationId xmlns:a16="http://schemas.microsoft.com/office/drawing/2014/main" id="{D6AF5F88-EBB1-479A-856C-A5C90F1E585C}"/>
              </a:ext>
            </a:extLst>
          </p:cNvPr>
          <p:cNvPicPr>
            <a:picLocks noChangeAspect="1"/>
          </p:cNvPicPr>
          <p:nvPr/>
        </p:nvPicPr>
        <p:blipFill>
          <a:blip r:embed="rId3"/>
          <a:stretch>
            <a:fillRect/>
          </a:stretch>
        </p:blipFill>
        <p:spPr>
          <a:xfrm>
            <a:off x="4442511" y="2669573"/>
            <a:ext cx="1743065" cy="1232688"/>
          </a:xfrm>
          <a:prstGeom prst="rect">
            <a:avLst/>
          </a:prstGeom>
        </p:spPr>
      </p:pic>
      <p:pic>
        <p:nvPicPr>
          <p:cNvPr id="7" name="图片 6">
            <a:extLst>
              <a:ext uri="{FF2B5EF4-FFF2-40B4-BE49-F238E27FC236}">
                <a16:creationId xmlns:a16="http://schemas.microsoft.com/office/drawing/2014/main" id="{F69D5C4A-473B-485A-917E-B78582444FEC}"/>
              </a:ext>
            </a:extLst>
          </p:cNvPr>
          <p:cNvPicPr>
            <a:picLocks noChangeAspect="1"/>
          </p:cNvPicPr>
          <p:nvPr/>
        </p:nvPicPr>
        <p:blipFill>
          <a:blip r:embed="rId4"/>
          <a:stretch>
            <a:fillRect/>
          </a:stretch>
        </p:blipFill>
        <p:spPr>
          <a:xfrm>
            <a:off x="4411762" y="4352696"/>
            <a:ext cx="1806137" cy="1232688"/>
          </a:xfrm>
          <a:prstGeom prst="rect">
            <a:avLst/>
          </a:prstGeom>
        </p:spPr>
      </p:pic>
      <p:pic>
        <p:nvPicPr>
          <p:cNvPr id="21" name="图片 20">
            <a:extLst>
              <a:ext uri="{FF2B5EF4-FFF2-40B4-BE49-F238E27FC236}">
                <a16:creationId xmlns:a16="http://schemas.microsoft.com/office/drawing/2014/main" id="{C1132F62-A590-46B9-8948-6A0D06B081F2}"/>
              </a:ext>
            </a:extLst>
          </p:cNvPr>
          <p:cNvPicPr>
            <a:picLocks noChangeAspect="1"/>
          </p:cNvPicPr>
          <p:nvPr/>
        </p:nvPicPr>
        <p:blipFill>
          <a:blip r:embed="rId5"/>
          <a:stretch>
            <a:fillRect/>
          </a:stretch>
        </p:blipFill>
        <p:spPr>
          <a:xfrm>
            <a:off x="990277" y="2609465"/>
            <a:ext cx="1393593" cy="1352905"/>
          </a:xfrm>
          <a:prstGeom prst="rect">
            <a:avLst/>
          </a:prstGeom>
        </p:spPr>
      </p:pic>
      <p:pic>
        <p:nvPicPr>
          <p:cNvPr id="23" name="图片 22">
            <a:extLst>
              <a:ext uri="{FF2B5EF4-FFF2-40B4-BE49-F238E27FC236}">
                <a16:creationId xmlns:a16="http://schemas.microsoft.com/office/drawing/2014/main" id="{23DFCAA7-59F5-4BDE-BC29-98C3E9DB67C6}"/>
              </a:ext>
            </a:extLst>
          </p:cNvPr>
          <p:cNvPicPr>
            <a:picLocks noChangeAspect="1"/>
          </p:cNvPicPr>
          <p:nvPr/>
        </p:nvPicPr>
        <p:blipFill>
          <a:blip r:embed="rId6"/>
          <a:stretch>
            <a:fillRect/>
          </a:stretch>
        </p:blipFill>
        <p:spPr>
          <a:xfrm>
            <a:off x="2635573" y="2609541"/>
            <a:ext cx="1412423" cy="1371632"/>
          </a:xfrm>
          <a:prstGeom prst="rect">
            <a:avLst/>
          </a:prstGeom>
        </p:spPr>
      </p:pic>
      <p:sp>
        <p:nvSpPr>
          <p:cNvPr id="86" name="Google Shape;6119;p41">
            <a:extLst>
              <a:ext uri="{FF2B5EF4-FFF2-40B4-BE49-F238E27FC236}">
                <a16:creationId xmlns:a16="http://schemas.microsoft.com/office/drawing/2014/main" id="{B50F9490-1197-4A02-97F0-71C3C3237FD1}"/>
              </a:ext>
            </a:extLst>
          </p:cNvPr>
          <p:cNvSpPr txBox="1">
            <a:spLocks/>
          </p:cNvSpPr>
          <p:nvPr/>
        </p:nvSpPr>
        <p:spPr>
          <a:xfrm>
            <a:off x="1111254" y="4085829"/>
            <a:ext cx="262080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ja-JP" sz="1800" dirty="0"/>
              <a:t>Maya </a:t>
            </a:r>
            <a:r>
              <a:rPr lang="ja-JP" altLang="en-US" sz="1800" dirty="0"/>
              <a:t>でリギング</a:t>
            </a:r>
            <a:endParaRPr lang="en-US" sz="1800" dirty="0"/>
          </a:p>
        </p:txBody>
      </p:sp>
      <p:sp>
        <p:nvSpPr>
          <p:cNvPr id="87" name="Google Shape;6124;p41">
            <a:extLst>
              <a:ext uri="{FF2B5EF4-FFF2-40B4-BE49-F238E27FC236}">
                <a16:creationId xmlns:a16="http://schemas.microsoft.com/office/drawing/2014/main" id="{0CBCE85F-BBB7-4A77-B8C6-D29F93B7F9EF}"/>
              </a:ext>
            </a:extLst>
          </p:cNvPr>
          <p:cNvSpPr txBox="1">
            <a:spLocks/>
          </p:cNvSpPr>
          <p:nvPr/>
        </p:nvSpPr>
        <p:spPr>
          <a:xfrm>
            <a:off x="1111260" y="4748769"/>
            <a:ext cx="2658405" cy="1172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sz="1400" dirty="0"/>
              <a:t>キャラクターをアニメイトするためには、リギングする必要がある。</a:t>
            </a:r>
            <a:endParaRPr lang="en-US" altLang="ja-JP" sz="1400" dirty="0"/>
          </a:p>
          <a:p>
            <a:pPr marL="0" indent="0">
              <a:buClr>
                <a:schemeClr val="dk1"/>
              </a:buClr>
              <a:buSzPts val="1100"/>
            </a:pPr>
            <a:r>
              <a:rPr lang="ja-JP" altLang="en-US" sz="1400" dirty="0"/>
              <a:t>左は</a:t>
            </a:r>
            <a:r>
              <a:rPr lang="en-US" altLang="ja-JP" sz="1400" dirty="0"/>
              <a:t>IK</a:t>
            </a:r>
            <a:r>
              <a:rPr lang="ja-JP" altLang="en-US" sz="1400" dirty="0"/>
              <a:t>のコントロール、</a:t>
            </a:r>
            <a:endParaRPr lang="en-US" altLang="ja-JP" sz="1400" dirty="0"/>
          </a:p>
          <a:p>
            <a:pPr marL="0" indent="0">
              <a:buClr>
                <a:schemeClr val="dk1"/>
              </a:buClr>
              <a:buSzPts val="1100"/>
            </a:pPr>
            <a:r>
              <a:rPr lang="ja-JP" altLang="en-US" sz="1400" dirty="0"/>
              <a:t>右は</a:t>
            </a:r>
            <a:r>
              <a:rPr lang="en-US" altLang="ja-JP" sz="1400" dirty="0"/>
              <a:t>FK</a:t>
            </a:r>
            <a:r>
              <a:rPr lang="ja-JP" altLang="en-US" sz="1400" dirty="0"/>
              <a:t>のコントロール。</a:t>
            </a:r>
          </a:p>
          <a:p>
            <a:pPr marL="0" indent="0">
              <a:buClr>
                <a:schemeClr val="dk1"/>
              </a:buClr>
              <a:buSzPts val="1100"/>
            </a:pPr>
            <a:endParaRPr lang="ja-JP" altLang="en-US" sz="1400" dirty="0"/>
          </a:p>
        </p:txBody>
      </p:sp>
      <p:sp>
        <p:nvSpPr>
          <p:cNvPr id="24" name="Google Shape;6124;p41">
            <a:extLst>
              <a:ext uri="{FF2B5EF4-FFF2-40B4-BE49-F238E27FC236}">
                <a16:creationId xmlns:a16="http://schemas.microsoft.com/office/drawing/2014/main" id="{D8CA5D58-3492-4FA2-B0CB-3765C4FD6A33}"/>
              </a:ext>
            </a:extLst>
          </p:cNvPr>
          <p:cNvSpPr txBox="1">
            <a:spLocks/>
          </p:cNvSpPr>
          <p:nvPr/>
        </p:nvSpPr>
        <p:spPr>
          <a:xfrm>
            <a:off x="1171779" y="1402061"/>
            <a:ext cx="7453113" cy="754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sz="1400" dirty="0"/>
              <a:t>アニメーションは、線形代数、最適化、機械学習、物理学などが武器として必要があり、挑戦的な分野。将来はアニメーションプログラマーになりたいので、アニメーションに関する論文の調査から複数のアニメーション技術を検証・実験した。</a:t>
            </a:r>
          </a:p>
        </p:txBody>
      </p:sp>
      <p:sp>
        <p:nvSpPr>
          <p:cNvPr id="25" name="文本框 24">
            <a:extLst>
              <a:ext uri="{FF2B5EF4-FFF2-40B4-BE49-F238E27FC236}">
                <a16:creationId xmlns:a16="http://schemas.microsoft.com/office/drawing/2014/main" id="{268704ED-711B-4E6A-B2BC-B3C22968EE28}"/>
              </a:ext>
            </a:extLst>
          </p:cNvPr>
          <p:cNvSpPr txBox="1"/>
          <p:nvPr/>
        </p:nvSpPr>
        <p:spPr>
          <a:xfrm>
            <a:off x="6352976" y="3218877"/>
            <a:ext cx="4572000" cy="276999"/>
          </a:xfrm>
          <a:prstGeom prst="rect">
            <a:avLst/>
          </a:prstGeom>
          <a:noFill/>
        </p:spPr>
        <p:txBody>
          <a:bodyPr wrap="square">
            <a:spAutoFit/>
          </a:bodyPr>
          <a:lstStyle/>
          <a:p>
            <a:r>
              <a:rPr lang="ja-JP" altLang="en-US" sz="1200" dirty="0">
                <a:solidFill>
                  <a:schemeClr val="accent1"/>
                </a:solidFill>
                <a:latin typeface="Advent Pro Medium"/>
                <a:sym typeface="Orbitron Regular"/>
              </a:rPr>
              <a:t>製作期間 　</a:t>
            </a:r>
            <a:r>
              <a:rPr lang="zh-CN" altLang="en-US" sz="1200" dirty="0">
                <a:solidFill>
                  <a:schemeClr val="accent1"/>
                </a:solidFill>
                <a:latin typeface="Advent Pro Medium"/>
                <a:sym typeface="Orbitron Regular"/>
              </a:rPr>
              <a:t>２</a:t>
            </a:r>
            <a:r>
              <a:rPr lang="ja-JP" altLang="en-US" sz="1200" dirty="0">
                <a:solidFill>
                  <a:schemeClr val="accent1"/>
                </a:solidFill>
                <a:latin typeface="Advent Pro Medium"/>
                <a:sym typeface="Orbitron Regular"/>
              </a:rPr>
              <a:t>週間</a:t>
            </a:r>
            <a:endParaRPr lang="en-US" sz="1200" dirty="0">
              <a:solidFill>
                <a:schemeClr val="accent1"/>
              </a:solidFill>
              <a:latin typeface="Advent Pro Medium"/>
              <a:sym typeface="Orbitron Regular"/>
            </a:endParaRPr>
          </a:p>
        </p:txBody>
      </p:sp>
      <p:sp>
        <p:nvSpPr>
          <p:cNvPr id="26" name="文本框 25">
            <a:extLst>
              <a:ext uri="{FF2B5EF4-FFF2-40B4-BE49-F238E27FC236}">
                <a16:creationId xmlns:a16="http://schemas.microsoft.com/office/drawing/2014/main" id="{4F982AE6-35E4-4F79-B032-F6C324E90003}"/>
              </a:ext>
            </a:extLst>
          </p:cNvPr>
          <p:cNvSpPr txBox="1"/>
          <p:nvPr/>
        </p:nvSpPr>
        <p:spPr>
          <a:xfrm>
            <a:off x="1111254" y="4487154"/>
            <a:ext cx="4572000" cy="276999"/>
          </a:xfrm>
          <a:prstGeom prst="rect">
            <a:avLst/>
          </a:prstGeom>
          <a:noFill/>
        </p:spPr>
        <p:txBody>
          <a:bodyPr wrap="square">
            <a:spAutoFit/>
          </a:bodyPr>
          <a:lstStyle/>
          <a:p>
            <a:r>
              <a:rPr lang="ja-JP" altLang="en-US" sz="1200" dirty="0">
                <a:solidFill>
                  <a:schemeClr val="accent1"/>
                </a:solidFill>
                <a:latin typeface="Advent Pro Medium"/>
                <a:sym typeface="Orbitron Regular"/>
              </a:rPr>
              <a:t>製作期</a:t>
            </a:r>
            <a:r>
              <a:rPr lang="zh-CN" altLang="en-US" sz="1200" dirty="0">
                <a:solidFill>
                  <a:schemeClr val="accent1"/>
                </a:solidFill>
                <a:latin typeface="Advent Pro Medium"/>
                <a:sym typeface="Orbitron Regular"/>
              </a:rPr>
              <a:t>間２日</a:t>
            </a:r>
            <a:endParaRPr lang="en-US" sz="1200" dirty="0">
              <a:solidFill>
                <a:schemeClr val="accent1"/>
              </a:solidFill>
              <a:latin typeface="Advent Pro Medium"/>
              <a:sym typeface="Orbitron Regular"/>
            </a:endParaRPr>
          </a:p>
        </p:txBody>
      </p:sp>
      <p:sp>
        <p:nvSpPr>
          <p:cNvPr id="27" name="文本框 26">
            <a:extLst>
              <a:ext uri="{FF2B5EF4-FFF2-40B4-BE49-F238E27FC236}">
                <a16:creationId xmlns:a16="http://schemas.microsoft.com/office/drawing/2014/main" id="{CDEA1FBC-3F32-4EF9-90B2-021E7DA60625}"/>
              </a:ext>
            </a:extLst>
          </p:cNvPr>
          <p:cNvSpPr txBox="1"/>
          <p:nvPr/>
        </p:nvSpPr>
        <p:spPr>
          <a:xfrm>
            <a:off x="6340075" y="3574485"/>
            <a:ext cx="2913019" cy="830997"/>
          </a:xfrm>
          <a:prstGeom prst="rect">
            <a:avLst/>
          </a:prstGeom>
          <a:noFill/>
        </p:spPr>
        <p:txBody>
          <a:bodyPr wrap="square">
            <a:spAutoFit/>
          </a:bodyPr>
          <a:lstStyle/>
          <a:p>
            <a:pPr latinLnBrk="1"/>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WANG, J., DRUCKER, S. M., AGRAWALA, M., AND COHEN, M. F. 2006. The cartoon animation filter. ACM Trans. Graph. 25, 1169–1173.</a:t>
            </a:r>
            <a:endParaRPr lang="en-US" sz="1200" dirty="0">
              <a:solidFill>
                <a:schemeClr val="accent1"/>
              </a:solidFill>
              <a:latin typeface="Orbitron Regular"/>
              <a:sym typeface="Orbitron Regular"/>
            </a:endParaRPr>
          </a:p>
        </p:txBody>
      </p:sp>
      <p:sp>
        <p:nvSpPr>
          <p:cNvPr id="29" name="Google Shape;5929;p38">
            <a:extLst>
              <a:ext uri="{FF2B5EF4-FFF2-40B4-BE49-F238E27FC236}">
                <a16:creationId xmlns:a16="http://schemas.microsoft.com/office/drawing/2014/main" id="{4B93B3E7-7C5A-4B94-845B-BB68910C0773}"/>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t>3. </a:t>
            </a:r>
            <a:r>
              <a:rPr lang="ja-JP" altLang="en-US" sz="2800" dirty="0"/>
              <a:t>アニメーション</a:t>
            </a:r>
            <a:endParaRPr lang="zh-CN" altLang="en-US" sz="2800" dirty="0"/>
          </a:p>
        </p:txBody>
      </p:sp>
      <p:grpSp>
        <p:nvGrpSpPr>
          <p:cNvPr id="30" name="Google Shape;5936;p38">
            <a:extLst>
              <a:ext uri="{FF2B5EF4-FFF2-40B4-BE49-F238E27FC236}">
                <a16:creationId xmlns:a16="http://schemas.microsoft.com/office/drawing/2014/main" id="{0106DEE1-F88A-4FE9-915F-22CEC3AC74F1}"/>
              </a:ext>
            </a:extLst>
          </p:cNvPr>
          <p:cNvGrpSpPr/>
          <p:nvPr/>
        </p:nvGrpSpPr>
        <p:grpSpPr>
          <a:xfrm rot="-5400000">
            <a:off x="2049337" y="975650"/>
            <a:ext cx="242781" cy="161857"/>
            <a:chOff x="2500050" y="3730175"/>
            <a:chExt cx="2619000" cy="1746025"/>
          </a:xfrm>
        </p:grpSpPr>
        <p:sp>
          <p:nvSpPr>
            <p:cNvPr id="31" name="Google Shape;5937;p38">
              <a:extLst>
                <a:ext uri="{FF2B5EF4-FFF2-40B4-BE49-F238E27FC236}">
                  <a16:creationId xmlns:a16="http://schemas.microsoft.com/office/drawing/2014/main" id="{5BE2FDBE-6D38-4DFB-BB4D-41954BA71186}"/>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5938;p38">
              <a:extLst>
                <a:ext uri="{FF2B5EF4-FFF2-40B4-BE49-F238E27FC236}">
                  <a16:creationId xmlns:a16="http://schemas.microsoft.com/office/drawing/2014/main" id="{4E540BF4-59A0-4CD1-B40C-11D50AA6034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5939;p38">
              <a:extLst>
                <a:ext uri="{FF2B5EF4-FFF2-40B4-BE49-F238E27FC236}">
                  <a16:creationId xmlns:a16="http://schemas.microsoft.com/office/drawing/2014/main" id="{A3229EB3-D442-481F-9F26-3095DDA9985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5940;p38">
              <a:extLst>
                <a:ext uri="{FF2B5EF4-FFF2-40B4-BE49-F238E27FC236}">
                  <a16:creationId xmlns:a16="http://schemas.microsoft.com/office/drawing/2014/main" id="{F89B0FD0-C4EB-483D-BDF8-1B1C5698AE6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5" name="Google Shape;5941;p38">
            <a:extLst>
              <a:ext uri="{FF2B5EF4-FFF2-40B4-BE49-F238E27FC236}">
                <a16:creationId xmlns:a16="http://schemas.microsoft.com/office/drawing/2014/main" id="{DD35E304-7729-4DAA-9E4B-65CAA6CEE59D}"/>
              </a:ext>
            </a:extLst>
          </p:cNvPr>
          <p:cNvGrpSpPr/>
          <p:nvPr/>
        </p:nvGrpSpPr>
        <p:grpSpPr>
          <a:xfrm rot="5400000">
            <a:off x="7451999" y="971482"/>
            <a:ext cx="242781" cy="161857"/>
            <a:chOff x="2500050" y="3730175"/>
            <a:chExt cx="2619000" cy="1746025"/>
          </a:xfrm>
        </p:grpSpPr>
        <p:sp>
          <p:nvSpPr>
            <p:cNvPr id="36" name="Google Shape;5942;p38">
              <a:extLst>
                <a:ext uri="{FF2B5EF4-FFF2-40B4-BE49-F238E27FC236}">
                  <a16:creationId xmlns:a16="http://schemas.microsoft.com/office/drawing/2014/main" id="{16017E55-E2F0-47AC-ACA1-9496E7F332EE}"/>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5943;p38">
              <a:extLst>
                <a:ext uri="{FF2B5EF4-FFF2-40B4-BE49-F238E27FC236}">
                  <a16:creationId xmlns:a16="http://schemas.microsoft.com/office/drawing/2014/main" id="{5AAAA2FD-7078-4749-B78F-124A89B300DC}"/>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8" name="Google Shape;5944;p38">
              <a:extLst>
                <a:ext uri="{FF2B5EF4-FFF2-40B4-BE49-F238E27FC236}">
                  <a16:creationId xmlns:a16="http://schemas.microsoft.com/office/drawing/2014/main" id="{BC8E1C65-B97E-4CC2-B53E-6F2982AA5026}"/>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5945;p38">
              <a:extLst>
                <a:ext uri="{FF2B5EF4-FFF2-40B4-BE49-F238E27FC236}">
                  <a16:creationId xmlns:a16="http://schemas.microsoft.com/office/drawing/2014/main" id="{8F2091B4-DCCD-4AA6-A48E-6C8DA48BA621}"/>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1" name="组合 40">
            <a:extLst>
              <a:ext uri="{FF2B5EF4-FFF2-40B4-BE49-F238E27FC236}">
                <a16:creationId xmlns:a16="http://schemas.microsoft.com/office/drawing/2014/main" id="{EE929244-E66A-49D5-83D6-595F372215BA}"/>
              </a:ext>
            </a:extLst>
          </p:cNvPr>
          <p:cNvGrpSpPr/>
          <p:nvPr/>
        </p:nvGrpSpPr>
        <p:grpSpPr>
          <a:xfrm>
            <a:off x="4238813" y="2205275"/>
            <a:ext cx="95400" cy="4235177"/>
            <a:chOff x="4431733" y="1938046"/>
            <a:chExt cx="95400" cy="4235177"/>
          </a:xfrm>
        </p:grpSpPr>
        <p:sp>
          <p:nvSpPr>
            <p:cNvPr id="42" name="Google Shape;6176;p41">
              <a:extLst>
                <a:ext uri="{FF2B5EF4-FFF2-40B4-BE49-F238E27FC236}">
                  <a16:creationId xmlns:a16="http://schemas.microsoft.com/office/drawing/2014/main" id="{DA9D7E08-15D2-441E-88FE-A3A7ECF7BA17}"/>
                </a:ext>
              </a:extLst>
            </p:cNvPr>
            <p:cNvSpPr/>
            <p:nvPr/>
          </p:nvSpPr>
          <p:spPr>
            <a:xfrm>
              <a:off x="4431733" y="1938046"/>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43" name="Google Shape;6177;p41">
              <a:extLst>
                <a:ext uri="{FF2B5EF4-FFF2-40B4-BE49-F238E27FC236}">
                  <a16:creationId xmlns:a16="http://schemas.microsoft.com/office/drawing/2014/main" id="{F3090BA7-A01B-42D1-B816-233A285F010D}"/>
                </a:ext>
              </a:extLst>
            </p:cNvPr>
            <p:cNvSpPr/>
            <p:nvPr/>
          </p:nvSpPr>
          <p:spPr>
            <a:xfrm rot="10800000">
              <a:off x="4431733" y="6090723"/>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44" name="Google Shape;6165;p41">
              <a:extLst>
                <a:ext uri="{FF2B5EF4-FFF2-40B4-BE49-F238E27FC236}">
                  <a16:creationId xmlns:a16="http://schemas.microsoft.com/office/drawing/2014/main" id="{ECFCAC12-0364-42E7-BEEE-8FA76BD3B051}"/>
                </a:ext>
              </a:extLst>
            </p:cNvPr>
            <p:cNvSpPr/>
            <p:nvPr/>
          </p:nvSpPr>
          <p:spPr>
            <a:xfrm>
              <a:off x="4465033" y="2112760"/>
              <a:ext cx="28800" cy="3852075"/>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408260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9"/>
                                        </p:tgtEl>
                                        <p:attrNameLst>
                                          <p:attrName>style.visibility</p:attrName>
                                        </p:attrNameLst>
                                      </p:cBhvr>
                                      <p:to>
                                        <p:strVal val="visible"/>
                                      </p:to>
                                    </p:set>
                                    <p:anim calcmode="lin" valueType="num">
                                      <p:cBhvr additive="base">
                                        <p:cTn id="7" dur="1000"/>
                                        <p:tgtEl>
                                          <p:spTgt spid="611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124"/>
                                        </p:tgtEl>
                                        <p:attrNameLst>
                                          <p:attrName>style.visibility</p:attrName>
                                        </p:attrNameLst>
                                      </p:cBhvr>
                                      <p:to>
                                        <p:strVal val="visible"/>
                                      </p:to>
                                    </p:set>
                                    <p:anim calcmode="lin" valueType="num">
                                      <p:cBhvr additive="base">
                                        <p:cTn id="10" dur="1000"/>
                                        <p:tgtEl>
                                          <p:spTgt spid="6124"/>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1000"/>
                                        <p:tgtEl>
                                          <p:spTgt spid="86"/>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 calcmode="lin" valueType="num">
                                      <p:cBhvr additive="base">
                                        <p:cTn id="18" dur="1000"/>
                                        <p:tgtEl>
                                          <p:spTgt spid="87"/>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000"/>
                                        <p:tgtEl>
                                          <p:spTgt spid="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28"/>
        <p:cNvGrpSpPr/>
        <p:nvPr/>
      </p:nvGrpSpPr>
      <p:grpSpPr>
        <a:xfrm>
          <a:off x="0" y="0"/>
          <a:ext cx="0" cy="0"/>
          <a:chOff x="0" y="0"/>
          <a:chExt cx="0" cy="0"/>
        </a:xfrm>
      </p:grpSpPr>
      <p:sp>
        <p:nvSpPr>
          <p:cNvPr id="5930" name="Google Shape;5930;p38"/>
          <p:cNvSpPr txBox="1">
            <a:spLocks noGrp="1"/>
          </p:cNvSpPr>
          <p:nvPr>
            <p:ph type="title" idx="2"/>
          </p:nvPr>
        </p:nvSpPr>
        <p:spPr>
          <a:xfrm>
            <a:off x="1151592" y="3172663"/>
            <a:ext cx="2258700" cy="391800"/>
          </a:xfrm>
          <a:prstGeom prst="rect">
            <a:avLst/>
          </a:prstGeom>
        </p:spPr>
        <p:txBody>
          <a:bodyPr spcFirstLastPara="1" wrap="square" lIns="91425" tIns="91425" rIns="91425" bIns="91425" anchor="b" anchorCtr="0">
            <a:noAutofit/>
          </a:bodyPr>
          <a:lstStyle/>
          <a:p>
            <a:r>
              <a:rPr lang="en-US" sz="1800" dirty="0"/>
              <a:t>Gradient Descent IK</a:t>
            </a:r>
          </a:p>
        </p:txBody>
      </p:sp>
      <p:sp>
        <p:nvSpPr>
          <p:cNvPr id="5932" name="Google Shape;5932;p38"/>
          <p:cNvSpPr txBox="1">
            <a:spLocks noGrp="1"/>
          </p:cNvSpPr>
          <p:nvPr>
            <p:ph type="title" idx="3"/>
          </p:nvPr>
        </p:nvSpPr>
        <p:spPr>
          <a:xfrm>
            <a:off x="3823650" y="3172663"/>
            <a:ext cx="2258700" cy="391800"/>
          </a:xfrm>
          <a:prstGeom prst="rect">
            <a:avLst/>
          </a:prstGeom>
        </p:spPr>
        <p:txBody>
          <a:bodyPr spcFirstLastPara="1" wrap="square" lIns="91425" tIns="91425" rIns="91425" bIns="91425" anchor="b" anchorCtr="0">
            <a:noAutofit/>
          </a:bodyPr>
          <a:lstStyle/>
          <a:p>
            <a:r>
              <a:rPr lang="en-US" sz="1800" dirty="0"/>
              <a:t>CCD IK</a:t>
            </a:r>
            <a:endParaRPr sz="1800" dirty="0"/>
          </a:p>
        </p:txBody>
      </p:sp>
      <p:sp>
        <p:nvSpPr>
          <p:cNvPr id="5934" name="Google Shape;5934;p38"/>
          <p:cNvSpPr txBox="1">
            <a:spLocks noGrp="1"/>
          </p:cNvSpPr>
          <p:nvPr>
            <p:ph type="title" idx="5"/>
          </p:nvPr>
        </p:nvSpPr>
        <p:spPr>
          <a:xfrm>
            <a:off x="6495705" y="3172663"/>
            <a:ext cx="2258700" cy="391800"/>
          </a:xfrm>
          <a:prstGeom prst="rect">
            <a:avLst/>
          </a:prstGeom>
        </p:spPr>
        <p:txBody>
          <a:bodyPr spcFirstLastPara="1" wrap="square" lIns="91425" tIns="91425" rIns="91425" bIns="91425" anchor="b" anchorCtr="0">
            <a:noAutofit/>
          </a:bodyPr>
          <a:lstStyle/>
          <a:p>
            <a:r>
              <a:rPr lang="en-US" sz="1800" dirty="0"/>
              <a:t>FABRIK IK</a:t>
            </a:r>
            <a:endParaRPr sz="1800" dirty="0"/>
          </a:p>
        </p:txBody>
      </p:sp>
      <p:pic>
        <p:nvPicPr>
          <p:cNvPr id="3" name="图片 2">
            <a:extLst>
              <a:ext uri="{FF2B5EF4-FFF2-40B4-BE49-F238E27FC236}">
                <a16:creationId xmlns:a16="http://schemas.microsoft.com/office/drawing/2014/main" id="{C919C60F-6F5C-4BD8-8747-AAFF2DDBDA16}"/>
              </a:ext>
            </a:extLst>
          </p:cNvPr>
          <p:cNvPicPr>
            <a:picLocks noChangeAspect="1"/>
          </p:cNvPicPr>
          <p:nvPr/>
        </p:nvPicPr>
        <p:blipFill>
          <a:blip r:embed="rId3"/>
          <a:stretch>
            <a:fillRect/>
          </a:stretch>
        </p:blipFill>
        <p:spPr>
          <a:xfrm>
            <a:off x="1044425" y="1534404"/>
            <a:ext cx="2471978" cy="1536635"/>
          </a:xfrm>
          <a:prstGeom prst="rect">
            <a:avLst/>
          </a:prstGeom>
        </p:spPr>
      </p:pic>
      <p:pic>
        <p:nvPicPr>
          <p:cNvPr id="5" name="图片 4">
            <a:extLst>
              <a:ext uri="{FF2B5EF4-FFF2-40B4-BE49-F238E27FC236}">
                <a16:creationId xmlns:a16="http://schemas.microsoft.com/office/drawing/2014/main" id="{778C9B79-CFFB-4613-A176-6C467E1AAE0F}"/>
              </a:ext>
            </a:extLst>
          </p:cNvPr>
          <p:cNvPicPr>
            <a:picLocks noChangeAspect="1"/>
          </p:cNvPicPr>
          <p:nvPr/>
        </p:nvPicPr>
        <p:blipFill>
          <a:blip r:embed="rId4"/>
          <a:stretch>
            <a:fillRect/>
          </a:stretch>
        </p:blipFill>
        <p:spPr>
          <a:xfrm>
            <a:off x="3720723" y="1545047"/>
            <a:ext cx="2464554" cy="1506941"/>
          </a:xfrm>
          <a:prstGeom prst="rect">
            <a:avLst/>
          </a:prstGeom>
        </p:spPr>
      </p:pic>
      <p:pic>
        <p:nvPicPr>
          <p:cNvPr id="7" name="图片 6">
            <a:extLst>
              <a:ext uri="{FF2B5EF4-FFF2-40B4-BE49-F238E27FC236}">
                <a16:creationId xmlns:a16="http://schemas.microsoft.com/office/drawing/2014/main" id="{1717322E-6887-486C-8688-D52D3C382D10}"/>
              </a:ext>
            </a:extLst>
          </p:cNvPr>
          <p:cNvPicPr>
            <a:picLocks noChangeAspect="1"/>
          </p:cNvPicPr>
          <p:nvPr/>
        </p:nvPicPr>
        <p:blipFill>
          <a:blip r:embed="rId5"/>
          <a:stretch>
            <a:fillRect/>
          </a:stretch>
        </p:blipFill>
        <p:spPr>
          <a:xfrm>
            <a:off x="6373692" y="1529522"/>
            <a:ext cx="2486824" cy="1521788"/>
          </a:xfrm>
          <a:prstGeom prst="rect">
            <a:avLst/>
          </a:prstGeom>
        </p:spPr>
      </p:pic>
      <p:sp>
        <p:nvSpPr>
          <p:cNvPr id="32" name="文本框 31">
            <a:extLst>
              <a:ext uri="{FF2B5EF4-FFF2-40B4-BE49-F238E27FC236}">
                <a16:creationId xmlns:a16="http://schemas.microsoft.com/office/drawing/2014/main" id="{8CE4769A-D94C-41A6-9521-90FA16DF7228}"/>
              </a:ext>
            </a:extLst>
          </p:cNvPr>
          <p:cNvSpPr txBox="1"/>
          <p:nvPr/>
        </p:nvSpPr>
        <p:spPr>
          <a:xfrm>
            <a:off x="1699033" y="6145653"/>
            <a:ext cx="4572000" cy="276999"/>
          </a:xfrm>
          <a:prstGeom prst="rect">
            <a:avLst/>
          </a:prstGeom>
          <a:noFill/>
        </p:spPr>
        <p:txBody>
          <a:bodyPr wrap="square">
            <a:spAutoFit/>
          </a:bodyPr>
          <a:lstStyle/>
          <a:p>
            <a:r>
              <a:rPr lang="ja-JP" altLang="en-US" sz="1200" dirty="0">
                <a:solidFill>
                  <a:schemeClr val="accent1"/>
                </a:solidFill>
                <a:latin typeface="Advent Pro Medium"/>
                <a:sym typeface="Orbitron Regular"/>
              </a:rPr>
              <a:t>製作期間 １週間</a:t>
            </a:r>
            <a:endParaRPr lang="en-US" sz="1200" dirty="0">
              <a:solidFill>
                <a:schemeClr val="accent1"/>
              </a:solidFill>
              <a:latin typeface="Advent Pro Medium"/>
              <a:sym typeface="Orbitron Regular"/>
            </a:endParaRPr>
          </a:p>
        </p:txBody>
      </p:sp>
      <p:sp>
        <p:nvSpPr>
          <p:cNvPr id="36" name="文本框 35">
            <a:extLst>
              <a:ext uri="{FF2B5EF4-FFF2-40B4-BE49-F238E27FC236}">
                <a16:creationId xmlns:a16="http://schemas.microsoft.com/office/drawing/2014/main" id="{A006E028-B4BB-4436-8D23-A2FD5EF530E8}"/>
              </a:ext>
            </a:extLst>
          </p:cNvPr>
          <p:cNvSpPr txBox="1"/>
          <p:nvPr/>
        </p:nvSpPr>
        <p:spPr>
          <a:xfrm>
            <a:off x="3284602" y="6145657"/>
            <a:ext cx="4931176" cy="461665"/>
          </a:xfrm>
          <a:prstGeom prst="rect">
            <a:avLst/>
          </a:prstGeom>
          <a:noFill/>
        </p:spPr>
        <p:txBody>
          <a:bodyPr wrap="square">
            <a:spAutoFit/>
          </a:bodyPr>
          <a:lstStyle/>
          <a:p>
            <a:r>
              <a:rPr lang="ja-JP" altLang="en-US" sz="1200" dirty="0">
                <a:solidFill>
                  <a:schemeClr val="accent1"/>
                </a:solidFill>
                <a:latin typeface="Advent Pro Medium"/>
                <a:sym typeface="Orbitron Regular"/>
              </a:rPr>
              <a:t>参考文献　</a:t>
            </a:r>
            <a:r>
              <a:rPr lang="en-US" sz="1200" dirty="0" err="1">
                <a:solidFill>
                  <a:schemeClr val="accent1"/>
                </a:solidFill>
                <a:latin typeface="Advent Pro Medium"/>
              </a:rPr>
              <a:t>Aristidou</a:t>
            </a:r>
            <a:r>
              <a:rPr lang="en-US" sz="1200" dirty="0">
                <a:solidFill>
                  <a:schemeClr val="accent1"/>
                </a:solidFill>
                <a:latin typeface="Advent Pro Medium"/>
              </a:rPr>
              <a:t>, Andreas et al. “Inverse Kinematics Techniques in Computer Graphics: A Survey.” Computer Graphics Forum 37 (2018): n. </a:t>
            </a:r>
            <a:r>
              <a:rPr lang="en-US" sz="1200" dirty="0" err="1">
                <a:solidFill>
                  <a:schemeClr val="accent1"/>
                </a:solidFill>
                <a:latin typeface="Advent Pro Medium"/>
              </a:rPr>
              <a:t>pag</a:t>
            </a:r>
            <a:r>
              <a:rPr lang="en-US" sz="1200" dirty="0">
                <a:solidFill>
                  <a:schemeClr val="accent1"/>
                </a:solidFill>
                <a:latin typeface="Advent Pro Medium"/>
              </a:rPr>
              <a:t>.</a:t>
            </a:r>
            <a:endParaRPr lang="en-US" altLang="ja-JP" sz="1200" dirty="0">
              <a:solidFill>
                <a:schemeClr val="accent1"/>
              </a:solidFill>
              <a:latin typeface="Advent Pro Medium"/>
              <a:sym typeface="Orbitron Regular"/>
            </a:endParaRPr>
          </a:p>
        </p:txBody>
      </p:sp>
      <p:sp>
        <p:nvSpPr>
          <p:cNvPr id="34" name="Google Shape;5929;p38">
            <a:extLst>
              <a:ext uri="{FF2B5EF4-FFF2-40B4-BE49-F238E27FC236}">
                <a16:creationId xmlns:a16="http://schemas.microsoft.com/office/drawing/2014/main" id="{44CE5843-280C-43DF-B197-B79D4EAA8578}"/>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ja-JP" altLang="en-US" sz="2800" dirty="0"/>
              <a:t>アニメーション：</a:t>
            </a:r>
            <a:r>
              <a:rPr lang="en-US" altLang="ja-JP" sz="2800" dirty="0"/>
              <a:t>IK</a:t>
            </a:r>
            <a:endParaRPr lang="zh-CN" altLang="en-US" sz="2800" dirty="0"/>
          </a:p>
        </p:txBody>
      </p:sp>
      <p:grpSp>
        <p:nvGrpSpPr>
          <p:cNvPr id="35" name="Google Shape;5936;p38">
            <a:extLst>
              <a:ext uri="{FF2B5EF4-FFF2-40B4-BE49-F238E27FC236}">
                <a16:creationId xmlns:a16="http://schemas.microsoft.com/office/drawing/2014/main" id="{ABF3604F-434B-4391-A599-3538671D93F9}"/>
              </a:ext>
            </a:extLst>
          </p:cNvPr>
          <p:cNvGrpSpPr/>
          <p:nvPr/>
        </p:nvGrpSpPr>
        <p:grpSpPr>
          <a:xfrm rot="-5400000">
            <a:off x="2049337" y="975650"/>
            <a:ext cx="242781" cy="161857"/>
            <a:chOff x="2500050" y="3730175"/>
            <a:chExt cx="2619000" cy="1746025"/>
          </a:xfrm>
        </p:grpSpPr>
        <p:sp>
          <p:nvSpPr>
            <p:cNvPr id="37" name="Google Shape;5937;p38">
              <a:extLst>
                <a:ext uri="{FF2B5EF4-FFF2-40B4-BE49-F238E27FC236}">
                  <a16:creationId xmlns:a16="http://schemas.microsoft.com/office/drawing/2014/main" id="{8DB18E38-5D5E-4A9A-AE67-8805C0B39BE5}"/>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 name="Google Shape;5938;p38">
              <a:extLst>
                <a:ext uri="{FF2B5EF4-FFF2-40B4-BE49-F238E27FC236}">
                  <a16:creationId xmlns:a16="http://schemas.microsoft.com/office/drawing/2014/main" id="{8D72AAC2-DE36-4C61-95EC-F23575B7F43C}"/>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5939;p38">
              <a:extLst>
                <a:ext uri="{FF2B5EF4-FFF2-40B4-BE49-F238E27FC236}">
                  <a16:creationId xmlns:a16="http://schemas.microsoft.com/office/drawing/2014/main" id="{5188EBC0-7902-4781-B735-87A01710C639}"/>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 name="Google Shape;5940;p38">
              <a:extLst>
                <a:ext uri="{FF2B5EF4-FFF2-40B4-BE49-F238E27FC236}">
                  <a16:creationId xmlns:a16="http://schemas.microsoft.com/office/drawing/2014/main" id="{C830CBC1-BFC3-4476-92DB-0C9E75BA21B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1" name="Google Shape;5941;p38">
            <a:extLst>
              <a:ext uri="{FF2B5EF4-FFF2-40B4-BE49-F238E27FC236}">
                <a16:creationId xmlns:a16="http://schemas.microsoft.com/office/drawing/2014/main" id="{BBAFAFF1-47E3-477B-A002-6063A13A3BE0}"/>
              </a:ext>
            </a:extLst>
          </p:cNvPr>
          <p:cNvGrpSpPr/>
          <p:nvPr/>
        </p:nvGrpSpPr>
        <p:grpSpPr>
          <a:xfrm rot="5400000">
            <a:off x="7451999" y="971482"/>
            <a:ext cx="242781" cy="161857"/>
            <a:chOff x="2500050" y="3730175"/>
            <a:chExt cx="2619000" cy="1746025"/>
          </a:xfrm>
        </p:grpSpPr>
        <p:sp>
          <p:nvSpPr>
            <p:cNvPr id="42" name="Google Shape;5942;p38">
              <a:extLst>
                <a:ext uri="{FF2B5EF4-FFF2-40B4-BE49-F238E27FC236}">
                  <a16:creationId xmlns:a16="http://schemas.microsoft.com/office/drawing/2014/main" id="{D46DA3C7-9263-4B4B-B66B-94B68119B6B9}"/>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5943;p38">
              <a:extLst>
                <a:ext uri="{FF2B5EF4-FFF2-40B4-BE49-F238E27FC236}">
                  <a16:creationId xmlns:a16="http://schemas.microsoft.com/office/drawing/2014/main" id="{243B1EFF-7D91-4C76-AEA2-C99BD4CE8484}"/>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4" name="Google Shape;5944;p38">
              <a:extLst>
                <a:ext uri="{FF2B5EF4-FFF2-40B4-BE49-F238E27FC236}">
                  <a16:creationId xmlns:a16="http://schemas.microsoft.com/office/drawing/2014/main" id="{28B3B6C4-548C-4518-8741-3272B30EC6AF}"/>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 name="Google Shape;5945;p38">
              <a:extLst>
                <a:ext uri="{FF2B5EF4-FFF2-40B4-BE49-F238E27FC236}">
                  <a16:creationId xmlns:a16="http://schemas.microsoft.com/office/drawing/2014/main" id="{F6AE5E40-727C-46E3-A90F-044F28A86271}"/>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pic>
        <p:nvPicPr>
          <p:cNvPr id="8" name="图片 7">
            <a:extLst>
              <a:ext uri="{FF2B5EF4-FFF2-40B4-BE49-F238E27FC236}">
                <a16:creationId xmlns:a16="http://schemas.microsoft.com/office/drawing/2014/main" id="{382C93EA-DE8A-3869-0A5A-57B806528658}"/>
              </a:ext>
            </a:extLst>
          </p:cNvPr>
          <p:cNvPicPr>
            <a:picLocks noChangeAspect="1"/>
          </p:cNvPicPr>
          <p:nvPr/>
        </p:nvPicPr>
        <p:blipFill>
          <a:blip r:embed="rId6"/>
          <a:stretch>
            <a:fillRect/>
          </a:stretch>
        </p:blipFill>
        <p:spPr>
          <a:xfrm>
            <a:off x="2813153" y="3743268"/>
            <a:ext cx="2423269" cy="1915018"/>
          </a:xfrm>
          <a:prstGeom prst="rect">
            <a:avLst/>
          </a:prstGeom>
        </p:spPr>
      </p:pic>
      <p:pic>
        <p:nvPicPr>
          <p:cNvPr id="10" name="图片 9">
            <a:extLst>
              <a:ext uri="{FF2B5EF4-FFF2-40B4-BE49-F238E27FC236}">
                <a16:creationId xmlns:a16="http://schemas.microsoft.com/office/drawing/2014/main" id="{9AC07DF7-6CC8-1711-C976-CAFAE2DA959B}"/>
              </a:ext>
            </a:extLst>
          </p:cNvPr>
          <p:cNvPicPr>
            <a:picLocks noChangeAspect="1"/>
          </p:cNvPicPr>
          <p:nvPr/>
        </p:nvPicPr>
        <p:blipFill>
          <a:blip r:embed="rId7"/>
          <a:stretch>
            <a:fillRect/>
          </a:stretch>
        </p:blipFill>
        <p:spPr>
          <a:xfrm>
            <a:off x="6339470" y="3772791"/>
            <a:ext cx="2486824" cy="1933235"/>
          </a:xfrm>
          <a:prstGeom prst="rect">
            <a:avLst/>
          </a:prstGeom>
        </p:spPr>
      </p:pic>
      <p:sp>
        <p:nvSpPr>
          <p:cNvPr id="11" name="Google Shape;5930;p38">
            <a:extLst>
              <a:ext uri="{FF2B5EF4-FFF2-40B4-BE49-F238E27FC236}">
                <a16:creationId xmlns:a16="http://schemas.microsoft.com/office/drawing/2014/main" id="{63C02A47-9E7B-CBC5-40FB-805551675847}"/>
              </a:ext>
            </a:extLst>
          </p:cNvPr>
          <p:cNvSpPr txBox="1">
            <a:spLocks/>
          </p:cNvSpPr>
          <p:nvPr/>
        </p:nvSpPr>
        <p:spPr>
          <a:xfrm>
            <a:off x="463054" y="3888689"/>
            <a:ext cx="2258700" cy="14370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zh-CN" sz="1800" dirty="0"/>
              <a:t>Full Body </a:t>
            </a:r>
            <a:r>
              <a:rPr lang="en-US" sz="1800" dirty="0"/>
              <a:t>IK</a:t>
            </a:r>
          </a:p>
          <a:p>
            <a:r>
              <a:rPr lang="en-US" altLang="ja-JP" dirty="0">
                <a:solidFill>
                  <a:schemeClr val="lt1"/>
                </a:solidFill>
                <a:latin typeface="Advent Pro Medium"/>
                <a:sym typeface="Advent Pro Medium"/>
              </a:rPr>
              <a:t>Jacobian</a:t>
            </a:r>
            <a:r>
              <a:rPr lang="zh-CN" altLang="en-US" dirty="0">
                <a:solidFill>
                  <a:schemeClr val="lt1"/>
                </a:solidFill>
                <a:latin typeface="Advent Pro Medium"/>
                <a:sym typeface="Advent Pro Medium"/>
              </a:rPr>
              <a:t> </a:t>
            </a:r>
            <a:r>
              <a:rPr lang="en-US" altLang="ja-JP" dirty="0">
                <a:solidFill>
                  <a:schemeClr val="lt1"/>
                </a:solidFill>
                <a:latin typeface="Advent Pro Medium"/>
                <a:sym typeface="Advent Pro Medium"/>
              </a:rPr>
              <a:t>I</a:t>
            </a:r>
            <a:r>
              <a:rPr lang="en-US" altLang="zh-CN" dirty="0">
                <a:solidFill>
                  <a:schemeClr val="lt1"/>
                </a:solidFill>
                <a:latin typeface="Advent Pro Medium"/>
                <a:sym typeface="Advent Pro Medium"/>
              </a:rPr>
              <a:t>K</a:t>
            </a:r>
            <a:r>
              <a:rPr lang="ja-JP" altLang="en-US" dirty="0">
                <a:solidFill>
                  <a:schemeClr val="lt1"/>
                </a:solidFill>
                <a:latin typeface="Advent Pro Medium"/>
                <a:sym typeface="Advent Pro Medium"/>
              </a:rPr>
              <a:t>を使う</a:t>
            </a:r>
            <a:endParaRPr lang="en-US" dirty="0">
              <a:solidFill>
                <a:schemeClr val="lt1"/>
              </a:solidFill>
              <a:latin typeface="Advent Pro Medium"/>
              <a:sym typeface="Advent Pro Medium"/>
            </a:endParaRPr>
          </a:p>
          <a:p>
            <a:r>
              <a:rPr lang="zh-CN" altLang="en-US" dirty="0">
                <a:solidFill>
                  <a:schemeClr val="lt1"/>
                </a:solidFill>
                <a:latin typeface="Advent Pro Medium"/>
                <a:sym typeface="Advent Pro Medium"/>
              </a:rPr>
              <a:t>（</a:t>
            </a:r>
            <a:r>
              <a:rPr lang="ja-JP" altLang="en-US" dirty="0">
                <a:solidFill>
                  <a:schemeClr val="lt1"/>
                </a:solidFill>
                <a:latin typeface="Advent Pro Medium"/>
                <a:sym typeface="Advent Pro Medium"/>
              </a:rPr>
              <a:t>左足が固定される</a:t>
            </a:r>
            <a:r>
              <a:rPr lang="zh-CN" altLang="en-US" dirty="0">
                <a:solidFill>
                  <a:schemeClr val="lt1"/>
                </a:solidFill>
                <a:latin typeface="Advent Pro Medium"/>
                <a:sym typeface="Advent Pro Medium"/>
              </a:rPr>
              <a:t>）</a:t>
            </a:r>
            <a:endParaRPr lang="en-US" dirty="0">
              <a:solidFill>
                <a:schemeClr val="lt1"/>
              </a:solidFill>
              <a:latin typeface="Advent Pro Medium"/>
              <a:sym typeface="Advent Pro Medium"/>
            </a:endParaRPr>
          </a:p>
        </p:txBody>
      </p:sp>
      <p:sp>
        <p:nvSpPr>
          <p:cNvPr id="13" name="Google Shape;5930;p38">
            <a:extLst>
              <a:ext uri="{FF2B5EF4-FFF2-40B4-BE49-F238E27FC236}">
                <a16:creationId xmlns:a16="http://schemas.microsoft.com/office/drawing/2014/main" id="{41B816CE-684F-FD4A-6E21-F26D585FDA05}"/>
              </a:ext>
            </a:extLst>
          </p:cNvPr>
          <p:cNvSpPr txBox="1">
            <a:spLocks/>
          </p:cNvSpPr>
          <p:nvPr/>
        </p:nvSpPr>
        <p:spPr>
          <a:xfrm>
            <a:off x="2178897" y="5841890"/>
            <a:ext cx="3903453" cy="334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zh-CN" sz="1800" dirty="0"/>
              <a:t>Jacobian </a:t>
            </a:r>
            <a:r>
              <a:rPr lang="en-US" sz="1800" dirty="0"/>
              <a:t>IK </a:t>
            </a:r>
            <a:r>
              <a:rPr lang="en-US" altLang="zh-CN" sz="1800" dirty="0"/>
              <a:t>by Geometric Approach</a:t>
            </a:r>
            <a:endParaRPr lang="en-US" sz="1800" dirty="0"/>
          </a:p>
        </p:txBody>
      </p:sp>
      <p:sp>
        <p:nvSpPr>
          <p:cNvPr id="14" name="Google Shape;5930;p38">
            <a:extLst>
              <a:ext uri="{FF2B5EF4-FFF2-40B4-BE49-F238E27FC236}">
                <a16:creationId xmlns:a16="http://schemas.microsoft.com/office/drawing/2014/main" id="{51BA594B-1359-0B33-DE2E-59337E9782AE}"/>
              </a:ext>
            </a:extLst>
          </p:cNvPr>
          <p:cNvSpPr txBox="1">
            <a:spLocks/>
          </p:cNvSpPr>
          <p:nvPr/>
        </p:nvSpPr>
        <p:spPr>
          <a:xfrm>
            <a:off x="5631155" y="5841890"/>
            <a:ext cx="3903453" cy="334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zh-CN" sz="1800" dirty="0"/>
              <a:t>Optimization by </a:t>
            </a:r>
            <a:r>
              <a:rPr lang="en-US" altLang="zh-CN" sz="1800" dirty="0" err="1"/>
              <a:t>Pytorch</a:t>
            </a:r>
            <a:endParaRPr lang="en-US" sz="1800" dirty="0"/>
          </a:p>
        </p:txBody>
      </p:sp>
    </p:spTree>
    <p:extLst>
      <p:ext uri="{BB962C8B-B14F-4D97-AF65-F5344CB8AC3E}">
        <p14:creationId xmlns:p14="http://schemas.microsoft.com/office/powerpoint/2010/main" val="313195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87" name="Google Shape;6124;p41">
            <a:extLst>
              <a:ext uri="{FF2B5EF4-FFF2-40B4-BE49-F238E27FC236}">
                <a16:creationId xmlns:a16="http://schemas.microsoft.com/office/drawing/2014/main" id="{0CBCE85F-BBB7-4A77-B8C6-D29F93B7F9EF}"/>
              </a:ext>
            </a:extLst>
          </p:cNvPr>
          <p:cNvSpPr txBox="1">
            <a:spLocks/>
          </p:cNvSpPr>
          <p:nvPr/>
        </p:nvSpPr>
        <p:spPr>
          <a:xfrm>
            <a:off x="1318639" y="1471017"/>
            <a:ext cx="7073094" cy="110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dirty="0"/>
              <a:t>キャラクターアニメーションだけでなく、いくつかの物理ベースのアニメーションアルゴリズムも実装した。物理法則に準拠しているため、物理ベースのアニメーションはよりリアルに見える。 数学と物理の知識がたくさん必要なので難しい分野。</a:t>
            </a:r>
          </a:p>
        </p:txBody>
      </p:sp>
      <p:sp>
        <p:nvSpPr>
          <p:cNvPr id="32" name="Google Shape;6119;p41">
            <a:extLst>
              <a:ext uri="{FF2B5EF4-FFF2-40B4-BE49-F238E27FC236}">
                <a16:creationId xmlns:a16="http://schemas.microsoft.com/office/drawing/2014/main" id="{2B92654F-5AD7-4572-AE1E-438459E37D0B}"/>
              </a:ext>
            </a:extLst>
          </p:cNvPr>
          <p:cNvSpPr txBox="1">
            <a:spLocks/>
          </p:cNvSpPr>
          <p:nvPr/>
        </p:nvSpPr>
        <p:spPr>
          <a:xfrm>
            <a:off x="1215852" y="5069133"/>
            <a:ext cx="31674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latin typeface="Yu Gothic" panose="020B0400000000000000" pitchFamily="34" charset="-128"/>
                <a:ea typeface="Yu Gothic" panose="020B0400000000000000" pitchFamily="34" charset="-128"/>
              </a:rPr>
              <a:t>剛体力学ソルバー</a:t>
            </a:r>
            <a:endParaRPr lang="en-US" altLang="zh-CN" sz="1800" dirty="0">
              <a:latin typeface="Yu Gothic" panose="020B0400000000000000" pitchFamily="34" charset="-128"/>
              <a:ea typeface="Yu Gothic" panose="020B0400000000000000" pitchFamily="34" charset="-128"/>
            </a:endParaRPr>
          </a:p>
        </p:txBody>
      </p:sp>
      <p:sp>
        <p:nvSpPr>
          <p:cNvPr id="30" name="Google Shape;6119;p41">
            <a:extLst>
              <a:ext uri="{FF2B5EF4-FFF2-40B4-BE49-F238E27FC236}">
                <a16:creationId xmlns:a16="http://schemas.microsoft.com/office/drawing/2014/main" id="{D370BC13-9FF4-496E-B289-364CAB46242D}"/>
              </a:ext>
            </a:extLst>
          </p:cNvPr>
          <p:cNvSpPr txBox="1">
            <a:spLocks/>
          </p:cNvSpPr>
          <p:nvPr/>
        </p:nvSpPr>
        <p:spPr>
          <a:xfrm>
            <a:off x="5229887" y="5069133"/>
            <a:ext cx="2961821"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latin typeface="Yu Gothic" panose="020B0400000000000000" pitchFamily="34" charset="-128"/>
                <a:ea typeface="Yu Gothic" panose="020B0400000000000000" pitchFamily="34" charset="-128"/>
              </a:rPr>
              <a:t>クロスソルバー</a:t>
            </a:r>
            <a:endParaRPr lang="en-US" altLang="zh-CN" sz="1800" dirty="0">
              <a:latin typeface="Yu Gothic" panose="020B0400000000000000" pitchFamily="34" charset="-128"/>
              <a:ea typeface="Yu Gothic" panose="020B0400000000000000" pitchFamily="34" charset="-128"/>
            </a:endParaRPr>
          </a:p>
        </p:txBody>
      </p:sp>
      <p:pic>
        <p:nvPicPr>
          <p:cNvPr id="5" name="图片 4">
            <a:extLst>
              <a:ext uri="{FF2B5EF4-FFF2-40B4-BE49-F238E27FC236}">
                <a16:creationId xmlns:a16="http://schemas.microsoft.com/office/drawing/2014/main" id="{D1D06B5D-8602-4AB0-8759-B3AF0B9B5048}"/>
              </a:ext>
            </a:extLst>
          </p:cNvPr>
          <p:cNvPicPr>
            <a:picLocks noChangeAspect="1"/>
          </p:cNvPicPr>
          <p:nvPr/>
        </p:nvPicPr>
        <p:blipFill>
          <a:blip r:embed="rId3"/>
          <a:stretch>
            <a:fillRect/>
          </a:stretch>
        </p:blipFill>
        <p:spPr>
          <a:xfrm>
            <a:off x="5307234" y="2890299"/>
            <a:ext cx="2884474" cy="2011193"/>
          </a:xfrm>
          <a:prstGeom prst="rect">
            <a:avLst/>
          </a:prstGeom>
        </p:spPr>
      </p:pic>
      <p:pic>
        <p:nvPicPr>
          <p:cNvPr id="7" name="图片 6">
            <a:extLst>
              <a:ext uri="{FF2B5EF4-FFF2-40B4-BE49-F238E27FC236}">
                <a16:creationId xmlns:a16="http://schemas.microsoft.com/office/drawing/2014/main" id="{59247002-B46D-428A-8916-9AF49BB60E6E}"/>
              </a:ext>
            </a:extLst>
          </p:cNvPr>
          <p:cNvPicPr>
            <a:picLocks noChangeAspect="1"/>
          </p:cNvPicPr>
          <p:nvPr/>
        </p:nvPicPr>
        <p:blipFill>
          <a:blip r:embed="rId4"/>
          <a:stretch>
            <a:fillRect/>
          </a:stretch>
        </p:blipFill>
        <p:spPr>
          <a:xfrm>
            <a:off x="1450407" y="2890300"/>
            <a:ext cx="2760460" cy="2011193"/>
          </a:xfrm>
          <a:prstGeom prst="rect">
            <a:avLst/>
          </a:prstGeom>
        </p:spPr>
      </p:pic>
      <p:sp>
        <p:nvSpPr>
          <p:cNvPr id="21" name="文本框 20">
            <a:extLst>
              <a:ext uri="{FF2B5EF4-FFF2-40B4-BE49-F238E27FC236}">
                <a16:creationId xmlns:a16="http://schemas.microsoft.com/office/drawing/2014/main" id="{61B65AD2-2044-416D-9996-BE81667D4A42}"/>
              </a:ext>
            </a:extLst>
          </p:cNvPr>
          <p:cNvSpPr txBox="1"/>
          <p:nvPr/>
        </p:nvSpPr>
        <p:spPr>
          <a:xfrm>
            <a:off x="2943887" y="5380003"/>
            <a:ext cx="1097387"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a:t>
            </a:r>
            <a:r>
              <a:rPr lang="zh-CN" altLang="en-US" sz="1200" dirty="0">
                <a:solidFill>
                  <a:schemeClr val="accent1"/>
                </a:solidFill>
                <a:latin typeface="Orbitron Regular"/>
                <a:sym typeface="Orbitron Regular"/>
              </a:rPr>
              <a:t>間２日</a:t>
            </a:r>
            <a:endParaRPr lang="en-US" sz="1200" dirty="0">
              <a:solidFill>
                <a:schemeClr val="accent1"/>
              </a:solidFill>
              <a:latin typeface="Orbitron Regular"/>
              <a:sym typeface="Orbitron Regular"/>
            </a:endParaRPr>
          </a:p>
        </p:txBody>
      </p:sp>
      <p:sp>
        <p:nvSpPr>
          <p:cNvPr id="22" name="文本框 21">
            <a:extLst>
              <a:ext uri="{FF2B5EF4-FFF2-40B4-BE49-F238E27FC236}">
                <a16:creationId xmlns:a16="http://schemas.microsoft.com/office/drawing/2014/main" id="{D1022A7B-B19F-4DDE-9002-7121EE53BEA5}"/>
              </a:ext>
            </a:extLst>
          </p:cNvPr>
          <p:cNvSpPr txBox="1"/>
          <p:nvPr/>
        </p:nvSpPr>
        <p:spPr>
          <a:xfrm>
            <a:off x="6717326" y="5380003"/>
            <a:ext cx="1097387"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a:t>
            </a:r>
            <a:r>
              <a:rPr lang="zh-CN" altLang="en-US" sz="1200" dirty="0">
                <a:solidFill>
                  <a:schemeClr val="accent1"/>
                </a:solidFill>
                <a:latin typeface="Orbitron Regular"/>
                <a:sym typeface="Orbitron Regular"/>
              </a:rPr>
              <a:t>間</a:t>
            </a:r>
            <a:r>
              <a:rPr lang="ja-JP" altLang="en-US" sz="1200" dirty="0">
                <a:solidFill>
                  <a:schemeClr val="accent1"/>
                </a:solidFill>
                <a:latin typeface="Orbitron Regular"/>
                <a:sym typeface="Orbitron Regular"/>
              </a:rPr>
              <a:t>３</a:t>
            </a:r>
            <a:r>
              <a:rPr lang="zh-CN" altLang="en-US" sz="1200" dirty="0">
                <a:solidFill>
                  <a:schemeClr val="accent1"/>
                </a:solidFill>
                <a:latin typeface="Orbitron Regular"/>
                <a:sym typeface="Orbitron Regular"/>
              </a:rPr>
              <a:t>日</a:t>
            </a:r>
            <a:endParaRPr lang="en-US" sz="1200" dirty="0">
              <a:solidFill>
                <a:schemeClr val="accent1"/>
              </a:solidFill>
              <a:latin typeface="Orbitron Regular"/>
              <a:sym typeface="Orbitron Regular"/>
            </a:endParaRPr>
          </a:p>
        </p:txBody>
      </p:sp>
      <p:sp>
        <p:nvSpPr>
          <p:cNvPr id="23" name="文本框 22">
            <a:extLst>
              <a:ext uri="{FF2B5EF4-FFF2-40B4-BE49-F238E27FC236}">
                <a16:creationId xmlns:a16="http://schemas.microsoft.com/office/drawing/2014/main" id="{BFE64979-3ED7-4EFE-AB7B-C7B2E86E6FE8}"/>
              </a:ext>
            </a:extLst>
          </p:cNvPr>
          <p:cNvSpPr txBox="1"/>
          <p:nvPr/>
        </p:nvSpPr>
        <p:spPr>
          <a:xfrm>
            <a:off x="3435422" y="5749390"/>
            <a:ext cx="5846774" cy="600164"/>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Physically Based Modeling ONLINE SIGGRAPH 2001 COURSE NOTES</a:t>
            </a:r>
          </a:p>
          <a:p>
            <a:endParaRPr lang="en-US" altLang="ja-JP" sz="1000" dirty="0">
              <a:solidFill>
                <a:schemeClr val="accent1"/>
              </a:solidFill>
              <a:latin typeface="Orbitron Regular"/>
              <a:sym typeface="Orbitron Regular"/>
            </a:endParaRPr>
          </a:p>
          <a:p>
            <a:endParaRPr lang="en-US" altLang="ja-JP" sz="1100" dirty="0">
              <a:solidFill>
                <a:schemeClr val="accent1"/>
              </a:solidFill>
              <a:latin typeface="Orbitron Regular"/>
              <a:sym typeface="Orbitron Regular"/>
            </a:endParaRPr>
          </a:p>
        </p:txBody>
      </p:sp>
      <p:sp>
        <p:nvSpPr>
          <p:cNvPr id="24" name="Google Shape;5929;p38">
            <a:extLst>
              <a:ext uri="{FF2B5EF4-FFF2-40B4-BE49-F238E27FC236}">
                <a16:creationId xmlns:a16="http://schemas.microsoft.com/office/drawing/2014/main" id="{837D5F09-6790-4708-A6DA-322C2FCADC8F}"/>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ja-JP" altLang="en-US" sz="2800" dirty="0"/>
              <a:t>アニメーション：物理ベース</a:t>
            </a:r>
            <a:endParaRPr lang="zh-CN" altLang="en-US" sz="2800" dirty="0"/>
          </a:p>
        </p:txBody>
      </p:sp>
      <p:grpSp>
        <p:nvGrpSpPr>
          <p:cNvPr id="25" name="Google Shape;5936;p38">
            <a:extLst>
              <a:ext uri="{FF2B5EF4-FFF2-40B4-BE49-F238E27FC236}">
                <a16:creationId xmlns:a16="http://schemas.microsoft.com/office/drawing/2014/main" id="{530C91C7-F2C3-4CF6-9A02-47CD010B0DB0}"/>
              </a:ext>
            </a:extLst>
          </p:cNvPr>
          <p:cNvGrpSpPr/>
          <p:nvPr/>
        </p:nvGrpSpPr>
        <p:grpSpPr>
          <a:xfrm rot="-5400000">
            <a:off x="2049337" y="975650"/>
            <a:ext cx="242781" cy="161857"/>
            <a:chOff x="2500050" y="3730175"/>
            <a:chExt cx="2619000" cy="1746025"/>
          </a:xfrm>
        </p:grpSpPr>
        <p:sp>
          <p:nvSpPr>
            <p:cNvPr id="26" name="Google Shape;5937;p38">
              <a:extLst>
                <a:ext uri="{FF2B5EF4-FFF2-40B4-BE49-F238E27FC236}">
                  <a16:creationId xmlns:a16="http://schemas.microsoft.com/office/drawing/2014/main" id="{69469EDB-52FB-4023-B5E2-D66897B612F2}"/>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5938;p38">
              <a:extLst>
                <a:ext uri="{FF2B5EF4-FFF2-40B4-BE49-F238E27FC236}">
                  <a16:creationId xmlns:a16="http://schemas.microsoft.com/office/drawing/2014/main" id="{01C645FB-49E2-4BA3-98A4-CE67798B7A45}"/>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5939;p38">
              <a:extLst>
                <a:ext uri="{FF2B5EF4-FFF2-40B4-BE49-F238E27FC236}">
                  <a16:creationId xmlns:a16="http://schemas.microsoft.com/office/drawing/2014/main" id="{1F5F9CBB-25BD-4410-A226-0CD1997E4BD8}"/>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5940;p38">
              <a:extLst>
                <a:ext uri="{FF2B5EF4-FFF2-40B4-BE49-F238E27FC236}">
                  <a16:creationId xmlns:a16="http://schemas.microsoft.com/office/drawing/2014/main" id="{BA52063E-C866-4E0F-BF18-0C8936DC2CE4}"/>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5941;p38">
            <a:extLst>
              <a:ext uri="{FF2B5EF4-FFF2-40B4-BE49-F238E27FC236}">
                <a16:creationId xmlns:a16="http://schemas.microsoft.com/office/drawing/2014/main" id="{47F8DF2F-9DED-452D-8C07-4BC4FFD926A8}"/>
              </a:ext>
            </a:extLst>
          </p:cNvPr>
          <p:cNvGrpSpPr/>
          <p:nvPr/>
        </p:nvGrpSpPr>
        <p:grpSpPr>
          <a:xfrm rot="5400000">
            <a:off x="7451999" y="971482"/>
            <a:ext cx="242781" cy="161857"/>
            <a:chOff x="2500050" y="3730175"/>
            <a:chExt cx="2619000" cy="1746025"/>
          </a:xfrm>
        </p:grpSpPr>
        <p:sp>
          <p:nvSpPr>
            <p:cNvPr id="33" name="Google Shape;5942;p38">
              <a:extLst>
                <a:ext uri="{FF2B5EF4-FFF2-40B4-BE49-F238E27FC236}">
                  <a16:creationId xmlns:a16="http://schemas.microsoft.com/office/drawing/2014/main" id="{B23EAA85-AD3D-4D55-8F88-86D1BDE77432}"/>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5943;p38">
              <a:extLst>
                <a:ext uri="{FF2B5EF4-FFF2-40B4-BE49-F238E27FC236}">
                  <a16:creationId xmlns:a16="http://schemas.microsoft.com/office/drawing/2014/main" id="{04A72F38-B366-4424-93E4-B11C65CDF8A7}"/>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5" name="Google Shape;5944;p38">
              <a:extLst>
                <a:ext uri="{FF2B5EF4-FFF2-40B4-BE49-F238E27FC236}">
                  <a16:creationId xmlns:a16="http://schemas.microsoft.com/office/drawing/2014/main" id="{2FACAD4C-4BAD-4D37-A659-9870671B4791}"/>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5945;p38">
              <a:extLst>
                <a:ext uri="{FF2B5EF4-FFF2-40B4-BE49-F238E27FC236}">
                  <a16:creationId xmlns:a16="http://schemas.microsoft.com/office/drawing/2014/main" id="{8AC5B840-507A-4AB2-9C0B-E0C06341C45F}"/>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80657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p:tgtEl>
                                          <p:spTgt spid="8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000"/>
                                        <p:tgtEl>
                                          <p:spTgt spid="3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p:tgtEl>
                                          <p:spTgt spid="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9" name="Google Shape;6119;p41"/>
          <p:cNvSpPr txBox="1">
            <a:spLocks noGrp="1"/>
          </p:cNvSpPr>
          <p:nvPr>
            <p:ph type="title" idx="2"/>
          </p:nvPr>
        </p:nvSpPr>
        <p:spPr>
          <a:xfrm>
            <a:off x="4553181" y="2761089"/>
            <a:ext cx="2961821" cy="391800"/>
          </a:xfrm>
          <a:prstGeom prst="rect">
            <a:avLst/>
          </a:prstGeom>
        </p:spPr>
        <p:txBody>
          <a:bodyPr spcFirstLastPara="1" wrap="square" lIns="91425" tIns="91425" rIns="91425" bIns="91425" anchor="b" anchorCtr="0">
            <a:noAutofit/>
          </a:bodyPr>
          <a:lstStyle/>
          <a:p>
            <a:pPr lvl="0"/>
            <a:r>
              <a:rPr lang="ja-JP" altLang="en-US" sz="1800" dirty="0"/>
              <a:t>物理ベースのレンダリング</a:t>
            </a:r>
          </a:p>
        </p:txBody>
      </p:sp>
      <p:sp>
        <p:nvSpPr>
          <p:cNvPr id="86" name="Google Shape;6119;p41">
            <a:extLst>
              <a:ext uri="{FF2B5EF4-FFF2-40B4-BE49-F238E27FC236}">
                <a16:creationId xmlns:a16="http://schemas.microsoft.com/office/drawing/2014/main" id="{B50F9490-1197-4A02-97F0-71C3C3237FD1}"/>
              </a:ext>
            </a:extLst>
          </p:cNvPr>
          <p:cNvSpPr txBox="1">
            <a:spLocks/>
          </p:cNvSpPr>
          <p:nvPr/>
        </p:nvSpPr>
        <p:spPr>
          <a:xfrm>
            <a:off x="4549663" y="4611273"/>
            <a:ext cx="3384435"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zh-CN" sz="1800" dirty="0"/>
              <a:t>Precomputed radiance transfer</a:t>
            </a:r>
          </a:p>
        </p:txBody>
      </p:sp>
      <p:pic>
        <p:nvPicPr>
          <p:cNvPr id="24" name="图片 23">
            <a:extLst>
              <a:ext uri="{FF2B5EF4-FFF2-40B4-BE49-F238E27FC236}">
                <a16:creationId xmlns:a16="http://schemas.microsoft.com/office/drawing/2014/main" id="{7ECD8175-7A30-4B1E-B377-C789A835524F}"/>
              </a:ext>
            </a:extLst>
          </p:cNvPr>
          <p:cNvPicPr>
            <a:picLocks noChangeAspect="1"/>
          </p:cNvPicPr>
          <p:nvPr/>
        </p:nvPicPr>
        <p:blipFill>
          <a:blip r:embed="rId3"/>
          <a:stretch>
            <a:fillRect/>
          </a:stretch>
        </p:blipFill>
        <p:spPr>
          <a:xfrm>
            <a:off x="1715849" y="2783560"/>
            <a:ext cx="1851045" cy="1459892"/>
          </a:xfrm>
          <a:prstGeom prst="rect">
            <a:avLst/>
          </a:prstGeom>
        </p:spPr>
      </p:pic>
      <p:pic>
        <p:nvPicPr>
          <p:cNvPr id="3" name="图片 2">
            <a:extLst>
              <a:ext uri="{FF2B5EF4-FFF2-40B4-BE49-F238E27FC236}">
                <a16:creationId xmlns:a16="http://schemas.microsoft.com/office/drawing/2014/main" id="{D094B36E-D38B-4B5F-A52C-C3028CB92CCC}"/>
              </a:ext>
            </a:extLst>
          </p:cNvPr>
          <p:cNvPicPr>
            <a:picLocks noChangeAspect="1"/>
          </p:cNvPicPr>
          <p:nvPr/>
        </p:nvPicPr>
        <p:blipFill>
          <a:blip r:embed="rId4"/>
          <a:stretch>
            <a:fillRect/>
          </a:stretch>
        </p:blipFill>
        <p:spPr>
          <a:xfrm>
            <a:off x="1080926" y="4759547"/>
            <a:ext cx="2898737" cy="1241490"/>
          </a:xfrm>
          <a:prstGeom prst="rect">
            <a:avLst/>
          </a:prstGeom>
        </p:spPr>
      </p:pic>
      <p:sp>
        <p:nvSpPr>
          <p:cNvPr id="25" name="Google Shape;6124;p41">
            <a:extLst>
              <a:ext uri="{FF2B5EF4-FFF2-40B4-BE49-F238E27FC236}">
                <a16:creationId xmlns:a16="http://schemas.microsoft.com/office/drawing/2014/main" id="{5B72CF81-B059-4EB8-B227-952F5F142B1E}"/>
              </a:ext>
            </a:extLst>
          </p:cNvPr>
          <p:cNvSpPr txBox="1">
            <a:spLocks/>
          </p:cNvSpPr>
          <p:nvPr/>
        </p:nvSpPr>
        <p:spPr>
          <a:xfrm>
            <a:off x="4532751" y="3074795"/>
            <a:ext cx="3734724" cy="578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en-US" altLang="ja-JP" sz="1400" dirty="0"/>
              <a:t>PBR</a:t>
            </a:r>
            <a:r>
              <a:rPr lang="ja-JP" altLang="en-US" sz="1400" dirty="0"/>
              <a:t>は物理ルールによるオブジェクトのシェーディングを計算する技術。</a:t>
            </a:r>
          </a:p>
        </p:txBody>
      </p:sp>
      <p:sp>
        <p:nvSpPr>
          <p:cNvPr id="26" name="Google Shape;6124;p41">
            <a:extLst>
              <a:ext uri="{FF2B5EF4-FFF2-40B4-BE49-F238E27FC236}">
                <a16:creationId xmlns:a16="http://schemas.microsoft.com/office/drawing/2014/main" id="{96742E9A-FB21-4A8E-8C75-AB5BF8934673}"/>
              </a:ext>
            </a:extLst>
          </p:cNvPr>
          <p:cNvSpPr txBox="1">
            <a:spLocks/>
          </p:cNvSpPr>
          <p:nvPr/>
        </p:nvSpPr>
        <p:spPr>
          <a:xfrm>
            <a:off x="4549658" y="4893564"/>
            <a:ext cx="3734936" cy="60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en-US" altLang="zh-CN" sz="1400" dirty="0"/>
              <a:t>PRT</a:t>
            </a:r>
            <a:r>
              <a:rPr lang="ja-JP" altLang="en-US" sz="1400" dirty="0"/>
              <a:t>は事前計算によるリアルタイムの環境照明技術。</a:t>
            </a:r>
          </a:p>
        </p:txBody>
      </p:sp>
      <p:sp>
        <p:nvSpPr>
          <p:cNvPr id="27" name="文本框 26">
            <a:extLst>
              <a:ext uri="{FF2B5EF4-FFF2-40B4-BE49-F238E27FC236}">
                <a16:creationId xmlns:a16="http://schemas.microsoft.com/office/drawing/2014/main" id="{4018A317-D6BD-41E8-95CD-5BC98F5E6DF4}"/>
              </a:ext>
            </a:extLst>
          </p:cNvPr>
          <p:cNvSpPr txBox="1"/>
          <p:nvPr/>
        </p:nvSpPr>
        <p:spPr>
          <a:xfrm>
            <a:off x="7573386" y="4668673"/>
            <a:ext cx="1284149"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製作期間１週間</a:t>
            </a:r>
            <a:endParaRPr lang="en-US" sz="1200" dirty="0">
              <a:solidFill>
                <a:schemeClr val="accent1"/>
              </a:solidFill>
              <a:latin typeface="Orbitron Regular"/>
              <a:sym typeface="Orbitron Regular"/>
            </a:endParaRPr>
          </a:p>
        </p:txBody>
      </p:sp>
      <p:sp>
        <p:nvSpPr>
          <p:cNvPr id="28" name="文本框 27">
            <a:extLst>
              <a:ext uri="{FF2B5EF4-FFF2-40B4-BE49-F238E27FC236}">
                <a16:creationId xmlns:a16="http://schemas.microsoft.com/office/drawing/2014/main" id="{CC867609-9F3E-44FB-8677-56899A89E4E6}"/>
              </a:ext>
            </a:extLst>
          </p:cNvPr>
          <p:cNvSpPr txBox="1"/>
          <p:nvPr/>
        </p:nvSpPr>
        <p:spPr>
          <a:xfrm>
            <a:off x="7573386" y="2827498"/>
            <a:ext cx="1284149"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製作期間１週間</a:t>
            </a:r>
            <a:endParaRPr lang="en-US" sz="1200" dirty="0">
              <a:solidFill>
                <a:schemeClr val="accent1"/>
              </a:solidFill>
              <a:latin typeface="Orbitron Regular"/>
              <a:sym typeface="Orbitron Regular"/>
            </a:endParaRPr>
          </a:p>
        </p:txBody>
      </p:sp>
      <p:sp>
        <p:nvSpPr>
          <p:cNvPr id="29" name="文本框 28">
            <a:extLst>
              <a:ext uri="{FF2B5EF4-FFF2-40B4-BE49-F238E27FC236}">
                <a16:creationId xmlns:a16="http://schemas.microsoft.com/office/drawing/2014/main" id="{FA221BE3-BD37-4B98-8EFD-E9D97096D147}"/>
              </a:ext>
            </a:extLst>
          </p:cNvPr>
          <p:cNvSpPr txBox="1"/>
          <p:nvPr/>
        </p:nvSpPr>
        <p:spPr>
          <a:xfrm>
            <a:off x="4549658" y="5484203"/>
            <a:ext cx="4113079" cy="646331"/>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 RAMAMOORTHI R.: Precomputation-based rendering. Foundations and Trends in Computer Graphics and Vision 3, 4 (2009), 281–369.</a:t>
            </a:r>
          </a:p>
        </p:txBody>
      </p:sp>
      <p:sp>
        <p:nvSpPr>
          <p:cNvPr id="30" name="文本框 29">
            <a:extLst>
              <a:ext uri="{FF2B5EF4-FFF2-40B4-BE49-F238E27FC236}">
                <a16:creationId xmlns:a16="http://schemas.microsoft.com/office/drawing/2014/main" id="{F137799C-4794-4619-BB6A-0C8FF552D77D}"/>
              </a:ext>
            </a:extLst>
          </p:cNvPr>
          <p:cNvSpPr txBox="1"/>
          <p:nvPr/>
        </p:nvSpPr>
        <p:spPr>
          <a:xfrm>
            <a:off x="4554201" y="3629233"/>
            <a:ext cx="4041159" cy="646331"/>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Brent Burley. 2012. Physically-based shading at Disney. In SIGGRAPH Course Notes. Practical physically-based shading in film and game production., Vol. 2012. 1–7</a:t>
            </a:r>
          </a:p>
        </p:txBody>
      </p:sp>
      <p:sp>
        <p:nvSpPr>
          <p:cNvPr id="31" name="Google Shape;5929;p38">
            <a:extLst>
              <a:ext uri="{FF2B5EF4-FFF2-40B4-BE49-F238E27FC236}">
                <a16:creationId xmlns:a16="http://schemas.microsoft.com/office/drawing/2014/main" id="{24E89287-E9E4-412E-A0B1-63CEF8611CD1}"/>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ja-JP" sz="2800" dirty="0"/>
              <a:t>4. </a:t>
            </a:r>
            <a:r>
              <a:rPr lang="ja-JP" altLang="en-US" sz="2800" dirty="0"/>
              <a:t>レンダリング</a:t>
            </a:r>
            <a:endParaRPr lang="zh-CN" altLang="en-US" sz="2800" dirty="0"/>
          </a:p>
        </p:txBody>
      </p:sp>
      <p:grpSp>
        <p:nvGrpSpPr>
          <p:cNvPr id="32" name="Google Shape;5936;p38">
            <a:extLst>
              <a:ext uri="{FF2B5EF4-FFF2-40B4-BE49-F238E27FC236}">
                <a16:creationId xmlns:a16="http://schemas.microsoft.com/office/drawing/2014/main" id="{7A394709-D1CA-493E-A303-58B9EE65B93F}"/>
              </a:ext>
            </a:extLst>
          </p:cNvPr>
          <p:cNvGrpSpPr/>
          <p:nvPr/>
        </p:nvGrpSpPr>
        <p:grpSpPr>
          <a:xfrm rot="-5400000">
            <a:off x="2049337" y="975650"/>
            <a:ext cx="242781" cy="161857"/>
            <a:chOff x="2500050" y="3730175"/>
            <a:chExt cx="2619000" cy="1746025"/>
          </a:xfrm>
        </p:grpSpPr>
        <p:sp>
          <p:nvSpPr>
            <p:cNvPr id="33" name="Google Shape;5937;p38">
              <a:extLst>
                <a:ext uri="{FF2B5EF4-FFF2-40B4-BE49-F238E27FC236}">
                  <a16:creationId xmlns:a16="http://schemas.microsoft.com/office/drawing/2014/main" id="{443537D9-F46A-4E8D-94A8-7BA3305A00A0}"/>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5938;p38">
              <a:extLst>
                <a:ext uri="{FF2B5EF4-FFF2-40B4-BE49-F238E27FC236}">
                  <a16:creationId xmlns:a16="http://schemas.microsoft.com/office/drawing/2014/main" id="{FDAEFA37-F304-474E-BC32-0E6C5CB10C9D}"/>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5939;p38">
              <a:extLst>
                <a:ext uri="{FF2B5EF4-FFF2-40B4-BE49-F238E27FC236}">
                  <a16:creationId xmlns:a16="http://schemas.microsoft.com/office/drawing/2014/main" id="{75FF1231-736E-4B96-AB42-93521AB862D4}"/>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5940;p38">
              <a:extLst>
                <a:ext uri="{FF2B5EF4-FFF2-40B4-BE49-F238E27FC236}">
                  <a16:creationId xmlns:a16="http://schemas.microsoft.com/office/drawing/2014/main" id="{E8D69A80-1C27-471C-8D5A-9EA9445CBEBF}"/>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7" name="Google Shape;5941;p38">
            <a:extLst>
              <a:ext uri="{FF2B5EF4-FFF2-40B4-BE49-F238E27FC236}">
                <a16:creationId xmlns:a16="http://schemas.microsoft.com/office/drawing/2014/main" id="{46B32854-5868-404C-8003-FC90B8DA7CE1}"/>
              </a:ext>
            </a:extLst>
          </p:cNvPr>
          <p:cNvGrpSpPr/>
          <p:nvPr/>
        </p:nvGrpSpPr>
        <p:grpSpPr>
          <a:xfrm rot="5400000">
            <a:off x="7451999" y="971482"/>
            <a:ext cx="242781" cy="161857"/>
            <a:chOff x="2500050" y="3730175"/>
            <a:chExt cx="2619000" cy="1746025"/>
          </a:xfrm>
        </p:grpSpPr>
        <p:sp>
          <p:nvSpPr>
            <p:cNvPr id="38" name="Google Shape;5942;p38">
              <a:extLst>
                <a:ext uri="{FF2B5EF4-FFF2-40B4-BE49-F238E27FC236}">
                  <a16:creationId xmlns:a16="http://schemas.microsoft.com/office/drawing/2014/main" id="{F4B6DDD8-294E-4746-AA95-B047ECA98584}"/>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5943;p38">
              <a:extLst>
                <a:ext uri="{FF2B5EF4-FFF2-40B4-BE49-F238E27FC236}">
                  <a16:creationId xmlns:a16="http://schemas.microsoft.com/office/drawing/2014/main" id="{B7A0643A-FC4B-43A5-A214-45EC2CC7FE1D}"/>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0" name="Google Shape;5944;p38">
              <a:extLst>
                <a:ext uri="{FF2B5EF4-FFF2-40B4-BE49-F238E27FC236}">
                  <a16:creationId xmlns:a16="http://schemas.microsoft.com/office/drawing/2014/main" id="{09C0AAD5-90B3-4EBD-AB14-9EC4C96F6A21}"/>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 name="Google Shape;5945;p38">
              <a:extLst>
                <a:ext uri="{FF2B5EF4-FFF2-40B4-BE49-F238E27FC236}">
                  <a16:creationId xmlns:a16="http://schemas.microsoft.com/office/drawing/2014/main" id="{F8EBD94D-65FF-4102-9FA9-C788B5129075}"/>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2" name="Google Shape;6124;p41">
            <a:extLst>
              <a:ext uri="{FF2B5EF4-FFF2-40B4-BE49-F238E27FC236}">
                <a16:creationId xmlns:a16="http://schemas.microsoft.com/office/drawing/2014/main" id="{801F3CCF-F7CE-4A1A-9091-241874CFC7DA}"/>
              </a:ext>
            </a:extLst>
          </p:cNvPr>
          <p:cNvSpPr txBox="1">
            <a:spLocks/>
          </p:cNvSpPr>
          <p:nvPr/>
        </p:nvSpPr>
        <p:spPr>
          <a:xfrm>
            <a:off x="1318639" y="1471017"/>
            <a:ext cx="7130036" cy="819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sz="1400" dirty="0"/>
              <a:t>ゲームで画面にとって最も重要なことは、シェーディング、 シャドーとグローバルイルミネーションなどのレンダリング技術。ゲームの品質を向上させるために、論文調査から色んなリアルタイムレンダリングの技術を実装した</a:t>
            </a:r>
            <a:r>
              <a:rPr lang="zh-CN" altLang="en-US" sz="1400" dirty="0"/>
              <a:t>。</a:t>
            </a:r>
            <a:r>
              <a:rPr lang="ja-JP" altLang="en-US" sz="1400" dirty="0"/>
              <a:t>グラフィックスに関する多くの知識が必要なので、簡単な課題ではない。</a:t>
            </a:r>
          </a:p>
        </p:txBody>
      </p:sp>
    </p:spTree>
    <p:extLst>
      <p:ext uri="{BB962C8B-B14F-4D97-AF65-F5344CB8AC3E}">
        <p14:creationId xmlns:p14="http://schemas.microsoft.com/office/powerpoint/2010/main" val="347746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9"/>
                                        </p:tgtEl>
                                        <p:attrNameLst>
                                          <p:attrName>style.visibility</p:attrName>
                                        </p:attrNameLst>
                                      </p:cBhvr>
                                      <p:to>
                                        <p:strVal val="visible"/>
                                      </p:to>
                                    </p:set>
                                    <p:anim calcmode="lin" valueType="num">
                                      <p:cBhvr additive="base">
                                        <p:cTn id="7" dur="1000"/>
                                        <p:tgtEl>
                                          <p:spTgt spid="611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1000"/>
                                        <p:tgtEl>
                                          <p:spTgt spid="8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p:tgtEl>
                                          <p:spTgt spid="2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000"/>
                                        <p:tgtEl>
                                          <p:spTgt spid="26"/>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1000"/>
                                        <p:tgtEl>
                                          <p:spTgt spid="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Tree>
    <p:extLst>
      <p:ext uri="{BB962C8B-B14F-4D97-AF65-F5344CB8AC3E}">
        <p14:creationId xmlns:p14="http://schemas.microsoft.com/office/powerpoint/2010/main" val="2897615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9" name="Google Shape;6119;p41"/>
          <p:cNvSpPr txBox="1">
            <a:spLocks noGrp="1"/>
          </p:cNvSpPr>
          <p:nvPr>
            <p:ph type="title" idx="2"/>
          </p:nvPr>
        </p:nvSpPr>
        <p:spPr>
          <a:xfrm>
            <a:off x="1431213" y="4633670"/>
            <a:ext cx="3278027" cy="391800"/>
          </a:xfrm>
          <a:prstGeom prst="rect">
            <a:avLst/>
          </a:prstGeom>
        </p:spPr>
        <p:txBody>
          <a:bodyPr spcFirstLastPara="1" wrap="square" lIns="91425" tIns="91425" rIns="91425" bIns="91425" anchor="b" anchorCtr="0">
            <a:noAutofit/>
          </a:bodyPr>
          <a:lstStyle/>
          <a:p>
            <a:r>
              <a:rPr lang="en-US" altLang="ja-JP" sz="1800" dirty="0"/>
              <a:t>Percentage-Closer Soft Shadows</a:t>
            </a:r>
            <a:endParaRPr lang="ja-JP" altLang="en-US" sz="1800" dirty="0"/>
          </a:p>
        </p:txBody>
      </p:sp>
      <p:sp>
        <p:nvSpPr>
          <p:cNvPr id="87" name="Google Shape;6124;p41">
            <a:extLst>
              <a:ext uri="{FF2B5EF4-FFF2-40B4-BE49-F238E27FC236}">
                <a16:creationId xmlns:a16="http://schemas.microsoft.com/office/drawing/2014/main" id="{0CBCE85F-BBB7-4A77-B8C6-D29F93B7F9EF}"/>
              </a:ext>
            </a:extLst>
          </p:cNvPr>
          <p:cNvSpPr txBox="1">
            <a:spLocks/>
          </p:cNvSpPr>
          <p:nvPr/>
        </p:nvSpPr>
        <p:spPr>
          <a:xfrm>
            <a:off x="1185063" y="1500989"/>
            <a:ext cx="7535860" cy="7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dirty="0"/>
              <a:t>以下は、リアルタイムシャドウとリアルタイムグローバルイルミネーション。</a:t>
            </a:r>
            <a:endParaRPr lang="en-US" altLang="ja-JP" dirty="0"/>
          </a:p>
          <a:p>
            <a:pPr marL="285748" indent="-285748">
              <a:buClr>
                <a:schemeClr val="dk1"/>
              </a:buClr>
              <a:buSzPts val="1100"/>
              <a:buFont typeface="Arial" panose="020B0604020202020204" pitchFamily="34" charset="0"/>
              <a:buChar char="•"/>
            </a:pPr>
            <a:r>
              <a:rPr lang="ja-JP" altLang="en-US" dirty="0"/>
              <a:t>シャドウはオブジェクトに影を付ける技術。</a:t>
            </a:r>
            <a:endParaRPr lang="en-US" altLang="ja-JP" dirty="0"/>
          </a:p>
          <a:p>
            <a:pPr marL="285748" indent="-285748">
              <a:buClr>
                <a:schemeClr val="dk1"/>
              </a:buClr>
              <a:buSzPts val="1100"/>
              <a:buFont typeface="Arial" panose="020B0604020202020204" pitchFamily="34" charset="0"/>
              <a:buChar char="•"/>
            </a:pPr>
            <a:r>
              <a:rPr lang="ja-JP" altLang="en-US" dirty="0"/>
              <a:t>グローバルイルミネーションは画像を明るくする技術。</a:t>
            </a:r>
          </a:p>
        </p:txBody>
      </p:sp>
      <p:pic>
        <p:nvPicPr>
          <p:cNvPr id="21" name="图片 20">
            <a:extLst>
              <a:ext uri="{FF2B5EF4-FFF2-40B4-BE49-F238E27FC236}">
                <a16:creationId xmlns:a16="http://schemas.microsoft.com/office/drawing/2014/main" id="{331988C8-B800-4C99-803A-876B222C8161}"/>
              </a:ext>
            </a:extLst>
          </p:cNvPr>
          <p:cNvPicPr>
            <a:picLocks noChangeAspect="1"/>
          </p:cNvPicPr>
          <p:nvPr/>
        </p:nvPicPr>
        <p:blipFill>
          <a:blip r:embed="rId3"/>
          <a:stretch>
            <a:fillRect/>
          </a:stretch>
        </p:blipFill>
        <p:spPr>
          <a:xfrm>
            <a:off x="1680996" y="2673081"/>
            <a:ext cx="2413838" cy="1767380"/>
          </a:xfrm>
          <a:prstGeom prst="rect">
            <a:avLst/>
          </a:prstGeom>
        </p:spPr>
      </p:pic>
      <p:pic>
        <p:nvPicPr>
          <p:cNvPr id="22" name="图片 21">
            <a:extLst>
              <a:ext uri="{FF2B5EF4-FFF2-40B4-BE49-F238E27FC236}">
                <a16:creationId xmlns:a16="http://schemas.microsoft.com/office/drawing/2014/main" id="{D8465A04-4421-4BDF-875E-17CDEE4C7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125" y="2831992"/>
            <a:ext cx="3234617" cy="1455578"/>
          </a:xfrm>
          <a:prstGeom prst="rect">
            <a:avLst/>
          </a:prstGeom>
        </p:spPr>
      </p:pic>
      <p:sp>
        <p:nvSpPr>
          <p:cNvPr id="24" name="文本框 23">
            <a:extLst>
              <a:ext uri="{FF2B5EF4-FFF2-40B4-BE49-F238E27FC236}">
                <a16:creationId xmlns:a16="http://schemas.microsoft.com/office/drawing/2014/main" id="{06BF5F39-7D27-4AD6-8861-B743A04256D8}"/>
              </a:ext>
            </a:extLst>
          </p:cNvPr>
          <p:cNvSpPr txBox="1"/>
          <p:nvPr/>
        </p:nvSpPr>
        <p:spPr>
          <a:xfrm>
            <a:off x="1436767" y="4998958"/>
            <a:ext cx="1630284" cy="276999"/>
          </a:xfrm>
          <a:prstGeom prst="rect">
            <a:avLst/>
          </a:prstGeom>
          <a:noFill/>
        </p:spPr>
        <p:txBody>
          <a:bodyPr wrap="square">
            <a:spAutoFit/>
          </a:bodyPr>
          <a:lstStyle/>
          <a:p>
            <a:r>
              <a:rPr lang="ja-JP" altLang="en-US" sz="1200" dirty="0">
                <a:solidFill>
                  <a:schemeClr val="accent1"/>
                </a:solidFill>
                <a:latin typeface="Advent Pro Medium"/>
                <a:sym typeface="Orbitron Regular"/>
              </a:rPr>
              <a:t>製作期間 　１週間</a:t>
            </a:r>
            <a:endParaRPr lang="en-US" sz="1200" dirty="0">
              <a:solidFill>
                <a:schemeClr val="accent1"/>
              </a:solidFill>
              <a:latin typeface="Advent Pro Medium"/>
              <a:sym typeface="Orbitron Regular"/>
            </a:endParaRPr>
          </a:p>
        </p:txBody>
      </p:sp>
      <p:sp>
        <p:nvSpPr>
          <p:cNvPr id="26" name="文本框 25">
            <a:extLst>
              <a:ext uri="{FF2B5EF4-FFF2-40B4-BE49-F238E27FC236}">
                <a16:creationId xmlns:a16="http://schemas.microsoft.com/office/drawing/2014/main" id="{B485E144-3631-476B-B0DF-67585230F655}"/>
              </a:ext>
            </a:extLst>
          </p:cNvPr>
          <p:cNvSpPr txBox="1"/>
          <p:nvPr/>
        </p:nvSpPr>
        <p:spPr>
          <a:xfrm>
            <a:off x="1436772" y="5319876"/>
            <a:ext cx="3278027" cy="830997"/>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FERNANDO, R. 2005. Percentage-closer soft shadows. In SIGGRAPH ’05: ACM SIGGRAPH 2005 Sketches, ACM, New York, NY, USA, 35.</a:t>
            </a:r>
          </a:p>
        </p:txBody>
      </p:sp>
      <p:sp>
        <p:nvSpPr>
          <p:cNvPr id="33" name="Google Shape;6119;p41">
            <a:extLst>
              <a:ext uri="{FF2B5EF4-FFF2-40B4-BE49-F238E27FC236}">
                <a16:creationId xmlns:a16="http://schemas.microsoft.com/office/drawing/2014/main" id="{F95FC1C3-2EE4-4D84-9DEF-ABAE25CF40CD}"/>
              </a:ext>
            </a:extLst>
          </p:cNvPr>
          <p:cNvSpPr txBox="1">
            <a:spLocks/>
          </p:cNvSpPr>
          <p:nvPr/>
        </p:nvSpPr>
        <p:spPr>
          <a:xfrm>
            <a:off x="4983524" y="4633670"/>
            <a:ext cx="2961821"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ja-JP" sz="1800" dirty="0"/>
              <a:t>Screen Space Ray Tracing</a:t>
            </a:r>
          </a:p>
        </p:txBody>
      </p:sp>
      <p:sp>
        <p:nvSpPr>
          <p:cNvPr id="34" name="文本框 33">
            <a:extLst>
              <a:ext uri="{FF2B5EF4-FFF2-40B4-BE49-F238E27FC236}">
                <a16:creationId xmlns:a16="http://schemas.microsoft.com/office/drawing/2014/main" id="{A69CD8AD-6220-42EF-A72F-38856C743AA1}"/>
              </a:ext>
            </a:extLst>
          </p:cNvPr>
          <p:cNvSpPr txBox="1"/>
          <p:nvPr/>
        </p:nvSpPr>
        <p:spPr>
          <a:xfrm>
            <a:off x="4983518" y="4998958"/>
            <a:ext cx="1630284" cy="276999"/>
          </a:xfrm>
          <a:prstGeom prst="rect">
            <a:avLst/>
          </a:prstGeom>
          <a:noFill/>
        </p:spPr>
        <p:txBody>
          <a:bodyPr wrap="square">
            <a:spAutoFit/>
          </a:bodyPr>
          <a:lstStyle/>
          <a:p>
            <a:r>
              <a:rPr lang="ja-JP" altLang="en-US" sz="1200" dirty="0">
                <a:solidFill>
                  <a:schemeClr val="accent1"/>
                </a:solidFill>
                <a:latin typeface="Advent Pro Medium"/>
                <a:sym typeface="Orbitron Regular"/>
              </a:rPr>
              <a:t>製作期間 　１週間</a:t>
            </a:r>
            <a:endParaRPr lang="en-US" sz="1200" dirty="0">
              <a:solidFill>
                <a:schemeClr val="accent1"/>
              </a:solidFill>
              <a:latin typeface="Advent Pro Medium"/>
              <a:sym typeface="Orbitron Regular"/>
            </a:endParaRPr>
          </a:p>
        </p:txBody>
      </p:sp>
      <p:sp>
        <p:nvSpPr>
          <p:cNvPr id="35" name="文本框 34">
            <a:extLst>
              <a:ext uri="{FF2B5EF4-FFF2-40B4-BE49-F238E27FC236}">
                <a16:creationId xmlns:a16="http://schemas.microsoft.com/office/drawing/2014/main" id="{46CC4A77-358E-47D9-93F4-511400214039}"/>
              </a:ext>
            </a:extLst>
          </p:cNvPr>
          <p:cNvSpPr txBox="1"/>
          <p:nvPr/>
        </p:nvSpPr>
        <p:spPr>
          <a:xfrm>
            <a:off x="4974788" y="5319876"/>
            <a:ext cx="3278027" cy="646331"/>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err="1">
                <a:solidFill>
                  <a:schemeClr val="accent1"/>
                </a:solidFill>
                <a:latin typeface="Orbitron Regular"/>
                <a:sym typeface="Orbitron Regular"/>
              </a:rPr>
              <a:t>Ritschel</a:t>
            </a:r>
            <a:r>
              <a:rPr lang="en-US" altLang="ja-JP" sz="1200" dirty="0">
                <a:solidFill>
                  <a:schemeClr val="accent1"/>
                </a:solidFill>
                <a:latin typeface="Orbitron Regular"/>
                <a:sym typeface="Orbitron Regular"/>
              </a:rPr>
              <a:t> et al., Stochastic Screen-Space Reflections, SIGGRAPH 2015 course.</a:t>
            </a:r>
          </a:p>
          <a:p>
            <a:endParaRPr lang="en-US" altLang="ja-JP" sz="1200" dirty="0">
              <a:solidFill>
                <a:schemeClr val="accent1"/>
              </a:solidFill>
              <a:latin typeface="Orbitron Regular"/>
              <a:sym typeface="Orbitron Regular"/>
            </a:endParaRPr>
          </a:p>
        </p:txBody>
      </p:sp>
      <p:sp>
        <p:nvSpPr>
          <p:cNvPr id="23" name="Google Shape;5929;p38">
            <a:extLst>
              <a:ext uri="{FF2B5EF4-FFF2-40B4-BE49-F238E27FC236}">
                <a16:creationId xmlns:a16="http://schemas.microsoft.com/office/drawing/2014/main" id="{A1AE943C-40E9-4862-9457-05BED324B9EC}"/>
              </a:ext>
            </a:extLst>
          </p:cNvPr>
          <p:cNvSpPr txBox="1">
            <a:spLocks/>
          </p:cNvSpPr>
          <p:nvPr/>
        </p:nvSpPr>
        <p:spPr>
          <a:xfrm>
            <a:off x="2332601" y="780703"/>
            <a:ext cx="5240785"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ja-JP" altLang="en-US" sz="2800" dirty="0"/>
              <a:t>レンダリング：リアルタイム</a:t>
            </a:r>
            <a:endParaRPr lang="zh-CN" altLang="en-US" sz="2800" dirty="0"/>
          </a:p>
        </p:txBody>
      </p:sp>
      <p:grpSp>
        <p:nvGrpSpPr>
          <p:cNvPr id="25" name="Google Shape;5936;p38">
            <a:extLst>
              <a:ext uri="{FF2B5EF4-FFF2-40B4-BE49-F238E27FC236}">
                <a16:creationId xmlns:a16="http://schemas.microsoft.com/office/drawing/2014/main" id="{73183045-40DE-4E47-B5B9-371D76936755}"/>
              </a:ext>
            </a:extLst>
          </p:cNvPr>
          <p:cNvGrpSpPr/>
          <p:nvPr/>
        </p:nvGrpSpPr>
        <p:grpSpPr>
          <a:xfrm rot="-5400000">
            <a:off x="2049337" y="975650"/>
            <a:ext cx="242781" cy="161857"/>
            <a:chOff x="2500050" y="3730175"/>
            <a:chExt cx="2619000" cy="1746025"/>
          </a:xfrm>
        </p:grpSpPr>
        <p:sp>
          <p:nvSpPr>
            <p:cNvPr id="27" name="Google Shape;5937;p38">
              <a:extLst>
                <a:ext uri="{FF2B5EF4-FFF2-40B4-BE49-F238E27FC236}">
                  <a16:creationId xmlns:a16="http://schemas.microsoft.com/office/drawing/2014/main" id="{E7657FA2-C043-48B1-AFB2-2C9826707EC2}"/>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5938;p38">
              <a:extLst>
                <a:ext uri="{FF2B5EF4-FFF2-40B4-BE49-F238E27FC236}">
                  <a16:creationId xmlns:a16="http://schemas.microsoft.com/office/drawing/2014/main" id="{DE1A82F4-39E2-446B-803B-6AF4CBE26D2A}"/>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5939;p38">
              <a:extLst>
                <a:ext uri="{FF2B5EF4-FFF2-40B4-BE49-F238E27FC236}">
                  <a16:creationId xmlns:a16="http://schemas.microsoft.com/office/drawing/2014/main" id="{92DE59A6-3E03-40DB-8615-166C479F248A}"/>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5940;p38">
              <a:extLst>
                <a:ext uri="{FF2B5EF4-FFF2-40B4-BE49-F238E27FC236}">
                  <a16:creationId xmlns:a16="http://schemas.microsoft.com/office/drawing/2014/main" id="{CF1C84DC-8621-42B7-94AD-2B92260E6C57}"/>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5941;p38">
            <a:extLst>
              <a:ext uri="{FF2B5EF4-FFF2-40B4-BE49-F238E27FC236}">
                <a16:creationId xmlns:a16="http://schemas.microsoft.com/office/drawing/2014/main" id="{39C9FAE0-757E-411F-85BF-D1EA7B1A6D04}"/>
              </a:ext>
            </a:extLst>
          </p:cNvPr>
          <p:cNvGrpSpPr/>
          <p:nvPr/>
        </p:nvGrpSpPr>
        <p:grpSpPr>
          <a:xfrm rot="5400000">
            <a:off x="7451999" y="971482"/>
            <a:ext cx="242781" cy="161857"/>
            <a:chOff x="2500050" y="3730175"/>
            <a:chExt cx="2619000" cy="1746025"/>
          </a:xfrm>
        </p:grpSpPr>
        <p:sp>
          <p:nvSpPr>
            <p:cNvPr id="32" name="Google Shape;5942;p38">
              <a:extLst>
                <a:ext uri="{FF2B5EF4-FFF2-40B4-BE49-F238E27FC236}">
                  <a16:creationId xmlns:a16="http://schemas.microsoft.com/office/drawing/2014/main" id="{796C7134-B41C-4237-8998-D3955D998CF3}"/>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5943;p38">
              <a:extLst>
                <a:ext uri="{FF2B5EF4-FFF2-40B4-BE49-F238E27FC236}">
                  <a16:creationId xmlns:a16="http://schemas.microsoft.com/office/drawing/2014/main" id="{90F6F18A-843D-4C2C-8D21-B28CE2AB5819}"/>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7" name="Google Shape;5944;p38">
              <a:extLst>
                <a:ext uri="{FF2B5EF4-FFF2-40B4-BE49-F238E27FC236}">
                  <a16:creationId xmlns:a16="http://schemas.microsoft.com/office/drawing/2014/main" id="{91C804F7-43A9-4DFC-96FD-BA912C65F1BD}"/>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 name="Google Shape;5945;p38">
              <a:extLst>
                <a:ext uri="{FF2B5EF4-FFF2-40B4-BE49-F238E27FC236}">
                  <a16:creationId xmlns:a16="http://schemas.microsoft.com/office/drawing/2014/main" id="{555B0347-F90D-46EB-9839-4BAEA04612BE}"/>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05534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9"/>
                                        </p:tgtEl>
                                        <p:attrNameLst>
                                          <p:attrName>style.visibility</p:attrName>
                                        </p:attrNameLst>
                                      </p:cBhvr>
                                      <p:to>
                                        <p:strVal val="visible"/>
                                      </p:to>
                                    </p:set>
                                    <p:anim calcmode="lin" valueType="num">
                                      <p:cBhvr additive="base">
                                        <p:cTn id="7" dur="1000"/>
                                        <p:tgtEl>
                                          <p:spTgt spid="611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 calcmode="lin" valueType="num">
                                      <p:cBhvr additive="base">
                                        <p:cTn id="10" dur="1000"/>
                                        <p:tgtEl>
                                          <p:spTgt spid="87"/>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p:tgtEl>
                                          <p:spTgt spid="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grpSp>
        <p:nvGrpSpPr>
          <p:cNvPr id="2" name="组合 1">
            <a:extLst>
              <a:ext uri="{FF2B5EF4-FFF2-40B4-BE49-F238E27FC236}">
                <a16:creationId xmlns:a16="http://schemas.microsoft.com/office/drawing/2014/main" id="{FAC48037-7150-4CAE-9F71-4181B8620DE7}"/>
              </a:ext>
            </a:extLst>
          </p:cNvPr>
          <p:cNvGrpSpPr/>
          <p:nvPr/>
        </p:nvGrpSpPr>
        <p:grpSpPr>
          <a:xfrm>
            <a:off x="1028245" y="1743765"/>
            <a:ext cx="6330366" cy="3679540"/>
            <a:chOff x="4460939" y="1134165"/>
            <a:chExt cx="6330366" cy="3679540"/>
          </a:xfrm>
        </p:grpSpPr>
        <p:sp>
          <p:nvSpPr>
            <p:cNvPr id="87" name="Google Shape;6124;p41">
              <a:extLst>
                <a:ext uri="{FF2B5EF4-FFF2-40B4-BE49-F238E27FC236}">
                  <a16:creationId xmlns:a16="http://schemas.microsoft.com/office/drawing/2014/main" id="{0CBCE85F-BBB7-4A77-B8C6-D29F93B7F9EF}"/>
                </a:ext>
              </a:extLst>
            </p:cNvPr>
            <p:cNvSpPr txBox="1">
              <a:spLocks/>
            </p:cNvSpPr>
            <p:nvPr/>
          </p:nvSpPr>
          <p:spPr>
            <a:xfrm>
              <a:off x="4460939" y="4075705"/>
              <a:ext cx="4154910" cy="73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6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l"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buClr>
                  <a:schemeClr val="dk1"/>
                </a:buClr>
                <a:buSzPts val="1100"/>
              </a:pPr>
              <a:r>
                <a:rPr lang="ja-JP" altLang="en-US" dirty="0"/>
                <a:t>また、リアルタイムレンダリングだけではなく、レイトレーシングの技術も実装した。レイトレーシングは、光線などを追跡することで、ある点において観測される像などをシミュレートする手法である。</a:t>
              </a:r>
            </a:p>
          </p:txBody>
        </p:sp>
        <p:pic>
          <p:nvPicPr>
            <p:cNvPr id="27" name="图片 26">
              <a:extLst>
                <a:ext uri="{FF2B5EF4-FFF2-40B4-BE49-F238E27FC236}">
                  <a16:creationId xmlns:a16="http://schemas.microsoft.com/office/drawing/2014/main" id="{F942DFA5-8C5B-4AC9-A10D-79C716FC3315}"/>
                </a:ext>
              </a:extLst>
            </p:cNvPr>
            <p:cNvPicPr>
              <a:picLocks noChangeAspect="1"/>
            </p:cNvPicPr>
            <p:nvPr/>
          </p:nvPicPr>
          <p:blipFill>
            <a:blip r:embed="rId3"/>
            <a:stretch>
              <a:fillRect/>
            </a:stretch>
          </p:blipFill>
          <p:spPr>
            <a:xfrm>
              <a:off x="4854155" y="1134165"/>
              <a:ext cx="2907818" cy="2073558"/>
            </a:xfrm>
            <a:prstGeom prst="rect">
              <a:avLst/>
            </a:prstGeom>
          </p:spPr>
        </p:pic>
        <p:sp>
          <p:nvSpPr>
            <p:cNvPr id="30" name="Google Shape;6119;p41">
              <a:extLst>
                <a:ext uri="{FF2B5EF4-FFF2-40B4-BE49-F238E27FC236}">
                  <a16:creationId xmlns:a16="http://schemas.microsoft.com/office/drawing/2014/main" id="{D370BC13-9FF4-496E-B289-364CAB46242D}"/>
                </a:ext>
              </a:extLst>
            </p:cNvPr>
            <p:cNvSpPr txBox="1">
              <a:spLocks/>
            </p:cNvSpPr>
            <p:nvPr/>
          </p:nvSpPr>
          <p:spPr>
            <a:xfrm>
              <a:off x="4848881" y="3421011"/>
              <a:ext cx="2961821"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en-US" altLang="zh-CN" sz="1800" dirty="0">
                  <a:latin typeface="Yu Gothic" panose="020B0400000000000000" pitchFamily="34" charset="-128"/>
                  <a:ea typeface="Yu Gothic" panose="020B0400000000000000" pitchFamily="34" charset="-128"/>
                </a:rPr>
                <a:t>Ray Tracing(64spp)</a:t>
              </a:r>
            </a:p>
          </p:txBody>
        </p:sp>
        <p:sp>
          <p:nvSpPr>
            <p:cNvPr id="22" name="文本框 21">
              <a:extLst>
                <a:ext uri="{FF2B5EF4-FFF2-40B4-BE49-F238E27FC236}">
                  <a16:creationId xmlns:a16="http://schemas.microsoft.com/office/drawing/2014/main" id="{96A46F92-034A-477F-A119-71B7A4ECB00B}"/>
                </a:ext>
              </a:extLst>
            </p:cNvPr>
            <p:cNvSpPr txBox="1"/>
            <p:nvPr/>
          </p:nvSpPr>
          <p:spPr>
            <a:xfrm>
              <a:off x="6219305" y="3809527"/>
              <a:ext cx="4572000"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製作期間 １週間</a:t>
              </a:r>
              <a:endParaRPr lang="en-US" sz="1200" dirty="0">
                <a:solidFill>
                  <a:schemeClr val="accent1"/>
                </a:solidFill>
                <a:latin typeface="Orbitron Regular"/>
                <a:sym typeface="Orbitron Regular"/>
              </a:endParaRPr>
            </a:p>
          </p:txBody>
        </p:sp>
      </p:grpSp>
      <p:grpSp>
        <p:nvGrpSpPr>
          <p:cNvPr id="3" name="组合 2">
            <a:extLst>
              <a:ext uri="{FF2B5EF4-FFF2-40B4-BE49-F238E27FC236}">
                <a16:creationId xmlns:a16="http://schemas.microsoft.com/office/drawing/2014/main" id="{4BFC7EBB-28D7-40CB-93D8-178912C2CFFB}"/>
              </a:ext>
            </a:extLst>
          </p:cNvPr>
          <p:cNvGrpSpPr/>
          <p:nvPr/>
        </p:nvGrpSpPr>
        <p:grpSpPr>
          <a:xfrm>
            <a:off x="5183155" y="1780845"/>
            <a:ext cx="6638027" cy="4150291"/>
            <a:chOff x="758766" y="1171244"/>
            <a:chExt cx="6638027" cy="4150291"/>
          </a:xfrm>
        </p:grpSpPr>
        <p:sp>
          <p:nvSpPr>
            <p:cNvPr id="32" name="Google Shape;6119;p41">
              <a:extLst>
                <a:ext uri="{FF2B5EF4-FFF2-40B4-BE49-F238E27FC236}">
                  <a16:creationId xmlns:a16="http://schemas.microsoft.com/office/drawing/2014/main" id="{2B92654F-5AD7-4572-AE1E-438459E37D0B}"/>
                </a:ext>
              </a:extLst>
            </p:cNvPr>
            <p:cNvSpPr txBox="1">
              <a:spLocks/>
            </p:cNvSpPr>
            <p:nvPr/>
          </p:nvSpPr>
          <p:spPr>
            <a:xfrm>
              <a:off x="758766" y="3421010"/>
              <a:ext cx="3469795"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en-US" altLang="zh-CN" sz="1800" dirty="0">
                  <a:latin typeface="Yu Gothic" panose="020B0400000000000000" pitchFamily="34" charset="-128"/>
                  <a:ea typeface="Yu Gothic" panose="020B0400000000000000" pitchFamily="34" charset="-128"/>
                </a:rPr>
                <a:t>Ray Tracing with Defocus Blur</a:t>
              </a:r>
            </a:p>
          </p:txBody>
        </p:sp>
        <p:pic>
          <p:nvPicPr>
            <p:cNvPr id="8" name="图片 7">
              <a:extLst>
                <a:ext uri="{FF2B5EF4-FFF2-40B4-BE49-F238E27FC236}">
                  <a16:creationId xmlns:a16="http://schemas.microsoft.com/office/drawing/2014/main" id="{85C9ADA6-D24B-4333-9448-BBC9606BB905}"/>
                </a:ext>
              </a:extLst>
            </p:cNvPr>
            <p:cNvPicPr>
              <a:picLocks noChangeAspect="1"/>
            </p:cNvPicPr>
            <p:nvPr/>
          </p:nvPicPr>
          <p:blipFill>
            <a:blip r:embed="rId4"/>
            <a:stretch>
              <a:fillRect/>
            </a:stretch>
          </p:blipFill>
          <p:spPr>
            <a:xfrm>
              <a:off x="837781" y="1171244"/>
              <a:ext cx="3004267" cy="1984031"/>
            </a:xfrm>
            <a:prstGeom prst="rect">
              <a:avLst/>
            </a:prstGeom>
          </p:spPr>
        </p:pic>
        <p:sp>
          <p:nvSpPr>
            <p:cNvPr id="21" name="文本框 20">
              <a:extLst>
                <a:ext uri="{FF2B5EF4-FFF2-40B4-BE49-F238E27FC236}">
                  <a16:creationId xmlns:a16="http://schemas.microsoft.com/office/drawing/2014/main" id="{963F285F-BDCD-43EE-8C98-275A4816ECAD}"/>
                </a:ext>
              </a:extLst>
            </p:cNvPr>
            <p:cNvSpPr txBox="1"/>
            <p:nvPr/>
          </p:nvSpPr>
          <p:spPr>
            <a:xfrm>
              <a:off x="2824793" y="3829606"/>
              <a:ext cx="4572000" cy="276999"/>
            </a:xfrm>
            <a:prstGeom prst="rect">
              <a:avLst/>
            </a:prstGeom>
            <a:noFill/>
          </p:spPr>
          <p:txBody>
            <a:bodyPr wrap="square">
              <a:spAutoFit/>
            </a:bodyPr>
            <a:lstStyle/>
            <a:p>
              <a:r>
                <a:rPr lang="ja-JP" altLang="en-US" sz="1200" dirty="0">
                  <a:solidFill>
                    <a:schemeClr val="accent1"/>
                  </a:solidFill>
                  <a:latin typeface="Orbitron Regular"/>
                  <a:sym typeface="Orbitron Regular"/>
                </a:rPr>
                <a:t>製作期間 ２週間</a:t>
              </a:r>
              <a:endParaRPr lang="en-US" sz="1200" dirty="0">
                <a:solidFill>
                  <a:schemeClr val="accent1"/>
                </a:solidFill>
                <a:latin typeface="Orbitron Regular"/>
                <a:sym typeface="Orbitron Regular"/>
              </a:endParaRPr>
            </a:p>
          </p:txBody>
        </p:sp>
        <p:sp>
          <p:nvSpPr>
            <p:cNvPr id="23" name="文本框 22">
              <a:extLst>
                <a:ext uri="{FF2B5EF4-FFF2-40B4-BE49-F238E27FC236}">
                  <a16:creationId xmlns:a16="http://schemas.microsoft.com/office/drawing/2014/main" id="{D17358D5-1118-4677-A703-C3C2F2701050}"/>
                </a:ext>
              </a:extLst>
            </p:cNvPr>
            <p:cNvSpPr txBox="1"/>
            <p:nvPr/>
          </p:nvSpPr>
          <p:spPr>
            <a:xfrm>
              <a:off x="950534" y="4305872"/>
              <a:ext cx="3278027" cy="1015663"/>
            </a:xfrm>
            <a:prstGeom prst="rect">
              <a:avLst/>
            </a:prstGeom>
            <a:noFill/>
          </p:spPr>
          <p:txBody>
            <a:bodyPr wrap="square">
              <a:spAutoFit/>
            </a:bodyPr>
            <a:lstStyle/>
            <a:p>
              <a:r>
                <a:rPr lang="ja-JP" altLang="en-US" sz="1200" dirty="0">
                  <a:solidFill>
                    <a:schemeClr val="accent1"/>
                  </a:solidFill>
                  <a:latin typeface="Orbitron Regular"/>
                  <a:sym typeface="Orbitron Regular"/>
                </a:rPr>
                <a:t>参考文献　</a:t>
              </a:r>
              <a:r>
                <a:rPr lang="en-US" altLang="ja-JP" sz="1200" dirty="0">
                  <a:solidFill>
                    <a:schemeClr val="accent1"/>
                  </a:solidFill>
                  <a:latin typeface="Orbitron Regular"/>
                  <a:sym typeface="Orbitron Regular"/>
                </a:rPr>
                <a:t> </a:t>
              </a:r>
            </a:p>
            <a:p>
              <a:r>
                <a:rPr lang="en-US" altLang="ja-JP" sz="1200" dirty="0">
                  <a:solidFill>
                    <a:schemeClr val="accent1"/>
                  </a:solidFill>
                  <a:latin typeface="Orbitron Regular"/>
                  <a:sym typeface="Orbitron Regular"/>
                </a:rPr>
                <a:t>P. Shirley, Ray Tracing in One Weekend, 1st ed. Amazon Digital Services LLC, 1 2016.</a:t>
              </a:r>
            </a:p>
            <a:p>
              <a:r>
                <a:rPr lang="en-US" altLang="ja-JP" sz="1200" dirty="0">
                  <a:solidFill>
                    <a:schemeClr val="accent1"/>
                  </a:solidFill>
                  <a:latin typeface="Orbitron Regular"/>
                  <a:sym typeface="Orbitron Regular"/>
                </a:rPr>
                <a:t>P. Shirley, Ray Tracing</a:t>
              </a:r>
              <a:r>
                <a:rPr lang="en-US" altLang="zh-CN" sz="1200" dirty="0">
                  <a:solidFill>
                    <a:schemeClr val="accent1"/>
                  </a:solidFill>
                  <a:latin typeface="Orbitron Regular"/>
                  <a:sym typeface="Orbitron Regular"/>
                </a:rPr>
                <a:t>: the Next Week,</a:t>
              </a:r>
              <a:r>
                <a:rPr lang="en-US" altLang="ja-JP" sz="1200" dirty="0">
                  <a:solidFill>
                    <a:schemeClr val="accent1"/>
                  </a:solidFill>
                  <a:latin typeface="Orbitron Regular"/>
                  <a:sym typeface="Orbitron Regular"/>
                </a:rPr>
                <a:t>, 1st ed. Amazon Digital Services LLC, 1 2016.</a:t>
              </a:r>
            </a:p>
          </p:txBody>
        </p:sp>
      </p:grpSp>
      <p:sp>
        <p:nvSpPr>
          <p:cNvPr id="24" name="Google Shape;5929;p38">
            <a:extLst>
              <a:ext uri="{FF2B5EF4-FFF2-40B4-BE49-F238E27FC236}">
                <a16:creationId xmlns:a16="http://schemas.microsoft.com/office/drawing/2014/main" id="{E8159993-5DE1-421A-9930-F6D91F5F0778}"/>
              </a:ext>
            </a:extLst>
          </p:cNvPr>
          <p:cNvSpPr txBox="1">
            <a:spLocks/>
          </p:cNvSpPr>
          <p:nvPr/>
        </p:nvSpPr>
        <p:spPr>
          <a:xfrm>
            <a:off x="2295561" y="780918"/>
            <a:ext cx="555409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ja-JP" altLang="en-US" sz="2800" dirty="0"/>
              <a:t>レンダリング：レイトレーシング</a:t>
            </a:r>
            <a:endParaRPr lang="zh-CN" altLang="en-US" sz="2800" dirty="0"/>
          </a:p>
        </p:txBody>
      </p:sp>
      <p:grpSp>
        <p:nvGrpSpPr>
          <p:cNvPr id="25" name="Google Shape;5936;p38">
            <a:extLst>
              <a:ext uri="{FF2B5EF4-FFF2-40B4-BE49-F238E27FC236}">
                <a16:creationId xmlns:a16="http://schemas.microsoft.com/office/drawing/2014/main" id="{8666CDE2-60D0-41D4-9B28-14259A59C9AD}"/>
              </a:ext>
            </a:extLst>
          </p:cNvPr>
          <p:cNvGrpSpPr/>
          <p:nvPr/>
        </p:nvGrpSpPr>
        <p:grpSpPr>
          <a:xfrm rot="-5400000">
            <a:off x="2012303" y="975648"/>
            <a:ext cx="242781" cy="161857"/>
            <a:chOff x="2500050" y="3730175"/>
            <a:chExt cx="2619000" cy="1746025"/>
          </a:xfrm>
        </p:grpSpPr>
        <p:sp>
          <p:nvSpPr>
            <p:cNvPr id="26" name="Google Shape;5937;p38">
              <a:extLst>
                <a:ext uri="{FF2B5EF4-FFF2-40B4-BE49-F238E27FC236}">
                  <a16:creationId xmlns:a16="http://schemas.microsoft.com/office/drawing/2014/main" id="{0D92013D-9AD6-4053-BC8D-01D755C7933B}"/>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5938;p38">
              <a:extLst>
                <a:ext uri="{FF2B5EF4-FFF2-40B4-BE49-F238E27FC236}">
                  <a16:creationId xmlns:a16="http://schemas.microsoft.com/office/drawing/2014/main" id="{6B99803E-7513-4B4C-8808-87F5721FC6B6}"/>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5939;p38">
              <a:extLst>
                <a:ext uri="{FF2B5EF4-FFF2-40B4-BE49-F238E27FC236}">
                  <a16:creationId xmlns:a16="http://schemas.microsoft.com/office/drawing/2014/main" id="{01D46F3F-044A-4B9C-B64E-87D5E0ED046E}"/>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5940;p38">
              <a:extLst>
                <a:ext uri="{FF2B5EF4-FFF2-40B4-BE49-F238E27FC236}">
                  <a16:creationId xmlns:a16="http://schemas.microsoft.com/office/drawing/2014/main" id="{7C4396B3-4CE5-43C1-AEAF-DD708974AE96}"/>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3" name="Google Shape;5941;p38">
            <a:extLst>
              <a:ext uri="{FF2B5EF4-FFF2-40B4-BE49-F238E27FC236}">
                <a16:creationId xmlns:a16="http://schemas.microsoft.com/office/drawing/2014/main" id="{B4C775CC-E02C-47C9-A4B0-ACF104351551}"/>
              </a:ext>
            </a:extLst>
          </p:cNvPr>
          <p:cNvGrpSpPr/>
          <p:nvPr/>
        </p:nvGrpSpPr>
        <p:grpSpPr>
          <a:xfrm rot="5400000">
            <a:off x="7853105" y="975648"/>
            <a:ext cx="242781" cy="161857"/>
            <a:chOff x="2500050" y="3730175"/>
            <a:chExt cx="2619000" cy="1746025"/>
          </a:xfrm>
        </p:grpSpPr>
        <p:sp>
          <p:nvSpPr>
            <p:cNvPr id="34" name="Google Shape;5942;p38">
              <a:extLst>
                <a:ext uri="{FF2B5EF4-FFF2-40B4-BE49-F238E27FC236}">
                  <a16:creationId xmlns:a16="http://schemas.microsoft.com/office/drawing/2014/main" id="{FF7081DA-0CA7-41FE-8B46-403F783A218F}"/>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5943;p38">
              <a:extLst>
                <a:ext uri="{FF2B5EF4-FFF2-40B4-BE49-F238E27FC236}">
                  <a16:creationId xmlns:a16="http://schemas.microsoft.com/office/drawing/2014/main" id="{A3CB2C84-8513-46DA-A321-C51FD3899F12}"/>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6" name="Google Shape;5944;p38">
              <a:extLst>
                <a:ext uri="{FF2B5EF4-FFF2-40B4-BE49-F238E27FC236}">
                  <a16:creationId xmlns:a16="http://schemas.microsoft.com/office/drawing/2014/main" id="{54A5BDC1-2492-474E-80F1-E4454130C30F}"/>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5945;p38">
              <a:extLst>
                <a:ext uri="{FF2B5EF4-FFF2-40B4-BE49-F238E27FC236}">
                  <a16:creationId xmlns:a16="http://schemas.microsoft.com/office/drawing/2014/main" id="{8365BE58-1FB4-4711-8146-5B3C3A35224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016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2" name="Google Shape;6165;p41">
            <a:extLst>
              <a:ext uri="{FF2B5EF4-FFF2-40B4-BE49-F238E27FC236}">
                <a16:creationId xmlns:a16="http://schemas.microsoft.com/office/drawing/2014/main" id="{6B1EE52E-8BD9-8D82-4E51-275F1780BFDE}"/>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 name="Google Shape;6783;p43">
            <a:extLst>
              <a:ext uri="{FF2B5EF4-FFF2-40B4-BE49-F238E27FC236}">
                <a16:creationId xmlns:a16="http://schemas.microsoft.com/office/drawing/2014/main" id="{51120301-8927-DE62-46DB-5A36CDBAD031}"/>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4" name="Google Shape;5737;p34">
            <a:extLst>
              <a:ext uri="{FF2B5EF4-FFF2-40B4-BE49-F238E27FC236}">
                <a16:creationId xmlns:a16="http://schemas.microsoft.com/office/drawing/2014/main" id="{80A87F2D-FF43-2C7C-93F9-52CB0AEC2FAB}"/>
              </a:ext>
            </a:extLst>
          </p:cNvPr>
          <p:cNvSpPr txBox="1">
            <a:spLocks noGrp="1"/>
          </p:cNvSpPr>
          <p:nvPr>
            <p:ph type="title"/>
          </p:nvPr>
        </p:nvSpPr>
        <p:spPr>
          <a:xfrm>
            <a:off x="1505931" y="636476"/>
            <a:ext cx="7437706" cy="572700"/>
          </a:xfrm>
          <a:prstGeom prst="rect">
            <a:avLst/>
          </a:prstGeom>
        </p:spPr>
        <p:txBody>
          <a:bodyPr spcFirstLastPara="1" wrap="square" lIns="91425" tIns="91425" rIns="91425" bIns="91425" anchor="b" anchorCtr="0">
            <a:noAutofit/>
          </a:bodyPr>
          <a:lstStyle/>
          <a:p>
            <a:pPr algn="l"/>
            <a:r>
              <a:rPr lang="zh-CN" altLang="en-US" sz="2400" dirty="0"/>
              <a:t> </a:t>
            </a:r>
            <a:r>
              <a:rPr lang="en-US" altLang="zh-CN" sz="2400" dirty="0"/>
              <a:t>5.</a:t>
            </a:r>
            <a:r>
              <a:rPr lang="ja-JP" altLang="en-US" sz="2400" dirty="0">
                <a:solidFill>
                  <a:srgbClr val="FFD966"/>
                </a:solidFill>
              </a:rPr>
              <a:t>インターンシップ</a:t>
            </a:r>
            <a:r>
              <a:rPr lang="ja-JP" altLang="en-US" sz="2400" dirty="0"/>
              <a:t>：</a:t>
            </a:r>
            <a:r>
              <a:rPr lang="ja-JP" altLang="en-US" sz="2400" dirty="0">
                <a:solidFill>
                  <a:schemeClr val="accent1"/>
                </a:solidFill>
                <a:latin typeface="Yu Gothic" panose="020B0400000000000000" pitchFamily="34" charset="-128"/>
                <a:ea typeface="Yu Gothic" panose="020B0400000000000000" pitchFamily="34" charset="-128"/>
              </a:rPr>
              <a:t>シリコンスタジオ</a:t>
            </a:r>
            <a:endParaRPr lang="en-US" altLang="zh-CN" sz="2400" dirty="0"/>
          </a:p>
        </p:txBody>
      </p:sp>
      <p:sp>
        <p:nvSpPr>
          <p:cNvPr id="9" name="文本框 8">
            <a:extLst>
              <a:ext uri="{FF2B5EF4-FFF2-40B4-BE49-F238E27FC236}">
                <a16:creationId xmlns:a16="http://schemas.microsoft.com/office/drawing/2014/main" id="{1BBDA072-AB4B-6312-67BD-1E2973EB585D}"/>
              </a:ext>
            </a:extLst>
          </p:cNvPr>
          <p:cNvSpPr txBox="1"/>
          <p:nvPr/>
        </p:nvSpPr>
        <p:spPr>
          <a:xfrm>
            <a:off x="904240" y="1581518"/>
            <a:ext cx="8763836" cy="2668936"/>
          </a:xfrm>
          <a:prstGeom prst="rect">
            <a:avLst/>
          </a:prstGeom>
          <a:noFill/>
        </p:spPr>
        <p:txBody>
          <a:bodyPr wrap="square" rtlCol="0">
            <a:spAutoFit/>
          </a:bodyPr>
          <a:lstStyle/>
          <a:p>
            <a:r>
              <a:rPr lang="ja-JP" altLang="en-US" sz="1800" dirty="0">
                <a:solidFill>
                  <a:schemeClr val="bg1"/>
                </a:solidFill>
                <a:latin typeface="Yu Gothic" panose="020B0400000000000000" pitchFamily="34" charset="-128"/>
                <a:ea typeface="Yu Gothic" panose="020B0400000000000000" pitchFamily="34" charset="-128"/>
                <a:sym typeface="Orbitron Regular"/>
              </a:rPr>
              <a:t>インターンシップ</a:t>
            </a:r>
            <a:r>
              <a:rPr lang="ja-JP" altLang="en-US" sz="1800" dirty="0">
                <a:solidFill>
                  <a:schemeClr val="bg1"/>
                </a:solidFill>
                <a:latin typeface="Yu Gothic" panose="020B0400000000000000" pitchFamily="34" charset="-128"/>
                <a:ea typeface="Yu Gothic" panose="020B0400000000000000" pitchFamily="34" charset="-128"/>
              </a:rPr>
              <a:t>（</a:t>
            </a:r>
            <a:r>
              <a:rPr lang="en-US" altLang="ja-JP" sz="1800" dirty="0">
                <a:solidFill>
                  <a:schemeClr val="bg1"/>
                </a:solidFill>
                <a:latin typeface="Yu Gothic" panose="020B0400000000000000" pitchFamily="34" charset="-128"/>
                <a:ea typeface="Yu Gothic" panose="020B0400000000000000" pitchFamily="34" charset="-128"/>
              </a:rPr>
              <a:t>3</a:t>
            </a:r>
            <a:r>
              <a:rPr lang="ja-JP" altLang="en-US" sz="1800" dirty="0">
                <a:solidFill>
                  <a:schemeClr val="bg1"/>
                </a:solidFill>
                <a:latin typeface="Yu Gothic" panose="020B0400000000000000" pitchFamily="34" charset="-128"/>
                <a:ea typeface="Yu Gothic" panose="020B0400000000000000" pitchFamily="34" charset="-128"/>
              </a:rPr>
              <a:t>日間、個人製作）</a:t>
            </a:r>
            <a:endParaRPr lang="en-US" altLang="ja-JP" sz="1800" dirty="0">
              <a:solidFill>
                <a:schemeClr val="bg1"/>
              </a:solidFill>
              <a:latin typeface="Yu Gothic" panose="020B0400000000000000" pitchFamily="34" charset="-128"/>
              <a:ea typeface="Yu Gothic" panose="020B0400000000000000" pitchFamily="34" charset="-128"/>
            </a:endParaRPr>
          </a:p>
          <a:p>
            <a:r>
              <a:rPr lang="en-US" altLang="ja-JP" sz="1800" dirty="0">
                <a:solidFill>
                  <a:schemeClr val="bg1"/>
                </a:solidFill>
                <a:latin typeface="Yu Gothic" panose="020B0400000000000000" pitchFamily="34" charset="-128"/>
                <a:ea typeface="Yu Gothic" panose="020B0400000000000000" pitchFamily="34" charset="-128"/>
              </a:rPr>
              <a:t>Unity</a:t>
            </a:r>
            <a:r>
              <a:rPr lang="ja-JP" altLang="en-US" sz="1800" dirty="0">
                <a:solidFill>
                  <a:schemeClr val="bg1"/>
                </a:solidFill>
                <a:latin typeface="Yu Gothic" panose="020B0400000000000000" pitchFamily="34" charset="-128"/>
                <a:ea typeface="Yu Gothic" panose="020B0400000000000000" pitchFamily="34" charset="-128"/>
              </a:rPr>
              <a:t>で</a:t>
            </a:r>
            <a:r>
              <a:rPr lang="en-US" altLang="ja-JP" sz="1800" dirty="0">
                <a:solidFill>
                  <a:schemeClr val="bg1"/>
                </a:solidFill>
                <a:latin typeface="Yu Gothic" panose="020B0400000000000000" pitchFamily="34" charset="-128"/>
                <a:ea typeface="Yu Gothic" panose="020B0400000000000000" pitchFamily="34" charset="-128"/>
              </a:rPr>
              <a:t>Shader</a:t>
            </a:r>
            <a:r>
              <a:rPr lang="ja-JP" altLang="en-US" sz="1800" dirty="0">
                <a:solidFill>
                  <a:schemeClr val="bg1"/>
                </a:solidFill>
                <a:latin typeface="Yu Gothic" panose="020B0400000000000000" pitchFamily="34" charset="-128"/>
                <a:ea typeface="Yu Gothic" panose="020B0400000000000000" pitchFamily="34" charset="-128"/>
              </a:rPr>
              <a:t>を作って水墨感の世界を作る</a:t>
            </a:r>
            <a:endParaRPr lang="en-US" altLang="ja-JP" sz="1800" dirty="0">
              <a:solidFill>
                <a:schemeClr val="bg1"/>
              </a:solidFill>
              <a:latin typeface="Yu Gothic" panose="020B0400000000000000" pitchFamily="34" charset="-128"/>
              <a:ea typeface="Yu Gothic" panose="020B0400000000000000" pitchFamily="34" charset="-128"/>
            </a:endParaRPr>
          </a:p>
          <a:p>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Yu Gothic" panose="020B0400000000000000" pitchFamily="34" charset="-128"/>
              <a:ea typeface="Yu Gothic" panose="020B0400000000000000" pitchFamily="34" charset="-128"/>
            </a:endParaRPr>
          </a:p>
          <a:p>
            <a:pPr marL="800100" lvl="1" indent="-342900">
              <a:buFont typeface="Arial" panose="020B0604020202020204" pitchFamily="34" charset="0"/>
              <a:buChar char="•"/>
            </a:pPr>
            <a:endParaRPr lang="en-US" altLang="ja-JP" dirty="0">
              <a:solidFill>
                <a:srgbClr val="202122"/>
              </a:solidFill>
              <a:latin typeface="Yu Gothic" panose="020B0400000000000000" pitchFamily="34" charset="-128"/>
              <a:ea typeface="Yu Gothic" panose="020B0400000000000000" pitchFamily="34" charset="-128"/>
            </a:endParaRPr>
          </a:p>
          <a:p>
            <a:pPr lvl="1"/>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p>
        </p:txBody>
      </p:sp>
      <p:pic>
        <p:nvPicPr>
          <p:cNvPr id="10" name="図 3">
            <a:extLst>
              <a:ext uri="{FF2B5EF4-FFF2-40B4-BE49-F238E27FC236}">
                <a16:creationId xmlns:a16="http://schemas.microsoft.com/office/drawing/2014/main" id="{FEE4256F-75B3-2AE0-F58A-C58006194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198" y="2474737"/>
            <a:ext cx="3426843" cy="1626704"/>
          </a:xfrm>
          <a:prstGeom prst="rect">
            <a:avLst/>
          </a:prstGeom>
        </p:spPr>
      </p:pic>
      <p:pic>
        <p:nvPicPr>
          <p:cNvPr id="11" name="図 9">
            <a:extLst>
              <a:ext uri="{FF2B5EF4-FFF2-40B4-BE49-F238E27FC236}">
                <a16:creationId xmlns:a16="http://schemas.microsoft.com/office/drawing/2014/main" id="{9186B51B-DDA0-6F3B-6E0B-51CD117D3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638" y="2474736"/>
            <a:ext cx="3524868" cy="1672923"/>
          </a:xfrm>
          <a:prstGeom prst="rect">
            <a:avLst/>
          </a:prstGeom>
        </p:spPr>
      </p:pic>
      <p:pic>
        <p:nvPicPr>
          <p:cNvPr id="12" name="図 11">
            <a:extLst>
              <a:ext uri="{FF2B5EF4-FFF2-40B4-BE49-F238E27FC236}">
                <a16:creationId xmlns:a16="http://schemas.microsoft.com/office/drawing/2014/main" id="{2804B994-0B92-C75D-31C4-11CFB302E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3198" y="4447244"/>
            <a:ext cx="3426843" cy="1654753"/>
          </a:xfrm>
          <a:prstGeom prst="rect">
            <a:avLst/>
          </a:prstGeom>
        </p:spPr>
      </p:pic>
      <p:pic>
        <p:nvPicPr>
          <p:cNvPr id="13" name="図 13">
            <a:extLst>
              <a:ext uri="{FF2B5EF4-FFF2-40B4-BE49-F238E27FC236}">
                <a16:creationId xmlns:a16="http://schemas.microsoft.com/office/drawing/2014/main" id="{50F7CCFE-2F81-1798-623D-E84D01D51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8115" y="4447244"/>
            <a:ext cx="3467391" cy="1654753"/>
          </a:xfrm>
          <a:prstGeom prst="rect">
            <a:avLst/>
          </a:prstGeom>
        </p:spPr>
      </p:pic>
    </p:spTree>
    <p:extLst>
      <p:ext uri="{BB962C8B-B14F-4D97-AF65-F5344CB8AC3E}">
        <p14:creationId xmlns:p14="http://schemas.microsoft.com/office/powerpoint/2010/main" val="1134763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2" name="Google Shape;6165;p41">
            <a:extLst>
              <a:ext uri="{FF2B5EF4-FFF2-40B4-BE49-F238E27FC236}">
                <a16:creationId xmlns:a16="http://schemas.microsoft.com/office/drawing/2014/main" id="{6B1EE52E-8BD9-8D82-4E51-275F1780BFDE}"/>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 name="Google Shape;6783;p43">
            <a:extLst>
              <a:ext uri="{FF2B5EF4-FFF2-40B4-BE49-F238E27FC236}">
                <a16:creationId xmlns:a16="http://schemas.microsoft.com/office/drawing/2014/main" id="{51120301-8927-DE62-46DB-5A36CDBAD031}"/>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4" name="Google Shape;5737;p34">
            <a:extLst>
              <a:ext uri="{FF2B5EF4-FFF2-40B4-BE49-F238E27FC236}">
                <a16:creationId xmlns:a16="http://schemas.microsoft.com/office/drawing/2014/main" id="{80A87F2D-FF43-2C7C-93F9-52CB0AEC2FAB}"/>
              </a:ext>
            </a:extLst>
          </p:cNvPr>
          <p:cNvSpPr txBox="1">
            <a:spLocks noGrp="1"/>
          </p:cNvSpPr>
          <p:nvPr>
            <p:ph type="title"/>
          </p:nvPr>
        </p:nvSpPr>
        <p:spPr>
          <a:xfrm>
            <a:off x="1505931" y="636476"/>
            <a:ext cx="7437706" cy="572700"/>
          </a:xfrm>
          <a:prstGeom prst="rect">
            <a:avLst/>
          </a:prstGeom>
        </p:spPr>
        <p:txBody>
          <a:bodyPr spcFirstLastPara="1" wrap="square" lIns="91425" tIns="91425" rIns="91425" bIns="91425" anchor="b" anchorCtr="0">
            <a:noAutofit/>
          </a:bodyPr>
          <a:lstStyle/>
          <a:p>
            <a:pPr algn="l"/>
            <a:r>
              <a:rPr lang="zh-CN" altLang="en-US" sz="2400" dirty="0"/>
              <a:t> </a:t>
            </a:r>
            <a:r>
              <a:rPr lang="en-US" altLang="zh-CN" sz="2400" dirty="0"/>
              <a:t>5.</a:t>
            </a:r>
            <a:r>
              <a:rPr lang="ja-JP" altLang="en-US" sz="2400" dirty="0">
                <a:solidFill>
                  <a:srgbClr val="FFD966"/>
                </a:solidFill>
              </a:rPr>
              <a:t>インターンシップ</a:t>
            </a:r>
            <a:r>
              <a:rPr lang="ja-JP" altLang="en-US" sz="2400" dirty="0"/>
              <a:t>：</a:t>
            </a:r>
            <a:r>
              <a:rPr lang="ja-JP" altLang="en-US" sz="2400" dirty="0">
                <a:solidFill>
                  <a:schemeClr val="accent1"/>
                </a:solidFill>
                <a:latin typeface="Yu Gothic" panose="020B0400000000000000" pitchFamily="34" charset="-128"/>
                <a:ea typeface="Yu Gothic" panose="020B0400000000000000" pitchFamily="34" charset="-128"/>
              </a:rPr>
              <a:t>カプコン</a:t>
            </a:r>
            <a:endParaRPr lang="en-US" altLang="zh-CN" sz="2400" dirty="0"/>
          </a:p>
        </p:txBody>
      </p:sp>
      <p:sp>
        <p:nvSpPr>
          <p:cNvPr id="9" name="文本框 8">
            <a:extLst>
              <a:ext uri="{FF2B5EF4-FFF2-40B4-BE49-F238E27FC236}">
                <a16:creationId xmlns:a16="http://schemas.microsoft.com/office/drawing/2014/main" id="{1BBDA072-AB4B-6312-67BD-1E2973EB585D}"/>
              </a:ext>
            </a:extLst>
          </p:cNvPr>
          <p:cNvSpPr txBox="1"/>
          <p:nvPr/>
        </p:nvSpPr>
        <p:spPr>
          <a:xfrm>
            <a:off x="904240" y="1581518"/>
            <a:ext cx="8763836" cy="3222934"/>
          </a:xfrm>
          <a:prstGeom prst="rect">
            <a:avLst/>
          </a:prstGeom>
          <a:noFill/>
        </p:spPr>
        <p:txBody>
          <a:bodyPr wrap="square" rtlCol="0">
            <a:spAutoFit/>
          </a:bodyPr>
          <a:lstStyle/>
          <a:p>
            <a:r>
              <a:rPr lang="ja-JP" altLang="en-US" sz="1800" dirty="0">
                <a:solidFill>
                  <a:schemeClr val="bg1"/>
                </a:solidFill>
                <a:latin typeface="Yu Gothic" panose="020B0400000000000000" pitchFamily="34" charset="-128"/>
                <a:ea typeface="Yu Gothic" panose="020B0400000000000000" pitchFamily="34" charset="-128"/>
                <a:sym typeface="Orbitron Regular"/>
              </a:rPr>
              <a:t>インターンシップ</a:t>
            </a:r>
            <a:r>
              <a:rPr lang="ja-JP" altLang="en-US" sz="1800" dirty="0">
                <a:solidFill>
                  <a:schemeClr val="bg1"/>
                </a:solidFill>
                <a:latin typeface="Yu Gothic" panose="020B0400000000000000" pitchFamily="34" charset="-128"/>
                <a:ea typeface="Yu Gothic" panose="020B0400000000000000" pitchFamily="34" charset="-128"/>
              </a:rPr>
              <a:t>（</a:t>
            </a:r>
            <a:r>
              <a:rPr lang="en-US" altLang="ja-JP" sz="1800" dirty="0">
                <a:solidFill>
                  <a:schemeClr val="bg1"/>
                </a:solidFill>
                <a:latin typeface="Yu Gothic" panose="020B0400000000000000" pitchFamily="34" charset="-128"/>
                <a:ea typeface="Yu Gothic" panose="020B0400000000000000" pitchFamily="34" charset="-128"/>
              </a:rPr>
              <a:t>2</a:t>
            </a:r>
            <a:r>
              <a:rPr lang="ja-JP" altLang="en-US" sz="1800" dirty="0">
                <a:solidFill>
                  <a:schemeClr val="bg1"/>
                </a:solidFill>
                <a:latin typeface="Yu Gothic" panose="020B0400000000000000" pitchFamily="34" charset="-128"/>
                <a:ea typeface="Yu Gothic" panose="020B0400000000000000" pitchFamily="34" charset="-128"/>
              </a:rPr>
              <a:t>日間、</a:t>
            </a:r>
            <a:r>
              <a:rPr lang="en-US" altLang="ja-JP" sz="1800" dirty="0">
                <a:solidFill>
                  <a:schemeClr val="bg1"/>
                </a:solidFill>
                <a:latin typeface="Yu Gothic" panose="020B0400000000000000" pitchFamily="34" charset="-128"/>
                <a:ea typeface="Yu Gothic" panose="020B0400000000000000" pitchFamily="34" charset="-128"/>
              </a:rPr>
              <a:t>5</a:t>
            </a:r>
            <a:r>
              <a:rPr lang="ja-JP" altLang="en-US" sz="1800" dirty="0">
                <a:solidFill>
                  <a:schemeClr val="bg1"/>
                </a:solidFill>
                <a:latin typeface="Yu Gothic" panose="020B0400000000000000" pitchFamily="34" charset="-128"/>
                <a:ea typeface="Yu Gothic" panose="020B0400000000000000" pitchFamily="34" charset="-128"/>
              </a:rPr>
              <a:t>人製作、担当部分：敵の</a:t>
            </a:r>
            <a:r>
              <a:rPr lang="en-US" altLang="ja-JP" sz="1800" dirty="0">
                <a:solidFill>
                  <a:schemeClr val="bg1"/>
                </a:solidFill>
                <a:latin typeface="Yu Gothic" panose="020B0400000000000000" pitchFamily="34" charset="-128"/>
                <a:ea typeface="Yu Gothic" panose="020B0400000000000000" pitchFamily="34" charset="-128"/>
              </a:rPr>
              <a:t>AI</a:t>
            </a:r>
            <a:r>
              <a:rPr lang="ja-JP" altLang="en-US" sz="1800" dirty="0">
                <a:solidFill>
                  <a:schemeClr val="bg1"/>
                </a:solidFill>
                <a:latin typeface="Yu Gothic" panose="020B0400000000000000" pitchFamily="34" charset="-128"/>
                <a:ea typeface="Yu Gothic" panose="020B0400000000000000" pitchFamily="34" charset="-128"/>
              </a:rPr>
              <a:t>、配置と演出）</a:t>
            </a:r>
            <a:endParaRPr lang="en-US" altLang="ja-JP" sz="1800" dirty="0">
              <a:solidFill>
                <a:schemeClr val="bg1"/>
              </a:solidFill>
              <a:latin typeface="Yu Gothic" panose="020B0400000000000000" pitchFamily="34" charset="-128"/>
              <a:ea typeface="Yu Gothic" panose="020B0400000000000000" pitchFamily="34" charset="-128"/>
            </a:endParaRPr>
          </a:p>
          <a:p>
            <a:r>
              <a:rPr lang="zh-CN" altLang="en-US" sz="1800" dirty="0">
                <a:solidFill>
                  <a:schemeClr val="bg1"/>
                </a:solidFill>
                <a:latin typeface="Yu Gothic" panose="020B0400000000000000" pitchFamily="34" charset="-128"/>
                <a:ea typeface="Yu Gothic" panose="020B0400000000000000" pitchFamily="34" charset="-128"/>
              </a:rPr>
              <a:t>（</a:t>
            </a:r>
            <a:r>
              <a:rPr lang="en-US" altLang="zh-CN" sz="1800" dirty="0">
                <a:solidFill>
                  <a:schemeClr val="bg1"/>
                </a:solidFill>
                <a:latin typeface="Yu Gothic" panose="020B0400000000000000" pitchFamily="34" charset="-128"/>
                <a:ea typeface="Yu Gothic" panose="020B0400000000000000" pitchFamily="34" charset="-128"/>
                <a:hlinkClick r:id="rId3">
                  <a:extLst>
                    <a:ext uri="{A12FA001-AC4F-418D-AE19-62706E023703}">
                      <ahyp:hlinkClr xmlns:ahyp="http://schemas.microsoft.com/office/drawing/2018/hyperlinkcolor" val="tx"/>
                    </a:ext>
                  </a:extLst>
                </a:hlinkClick>
              </a:rPr>
              <a:t>https://forenard.github.io/ColumbusOfReiwa/</a:t>
            </a:r>
            <a:r>
              <a:rPr lang="zh-CN" altLang="en-US" sz="1800" dirty="0">
                <a:solidFill>
                  <a:schemeClr val="bg1"/>
                </a:solidFill>
                <a:latin typeface="Yu Gothic" panose="020B0400000000000000" pitchFamily="34" charset="-128"/>
                <a:ea typeface="Yu Gothic" panose="020B0400000000000000" pitchFamily="34" charset="-128"/>
              </a:rPr>
              <a:t>）</a:t>
            </a:r>
            <a:endParaRPr lang="en-US" altLang="ja-JP" sz="1800" dirty="0">
              <a:solidFill>
                <a:schemeClr val="bg1"/>
              </a:solidFill>
              <a:latin typeface="Yu Gothic" panose="020B0400000000000000" pitchFamily="34" charset="-128"/>
              <a:ea typeface="Yu Gothic" panose="020B0400000000000000" pitchFamily="34" charset="-128"/>
            </a:endParaRPr>
          </a:p>
          <a:p>
            <a:r>
              <a:rPr lang="en-US" altLang="ja-JP" sz="1800" dirty="0">
                <a:solidFill>
                  <a:schemeClr val="bg1"/>
                </a:solidFill>
                <a:latin typeface="Yu Gothic" panose="020B0400000000000000" pitchFamily="34" charset="-128"/>
                <a:ea typeface="Yu Gothic" panose="020B0400000000000000" pitchFamily="34" charset="-128"/>
              </a:rPr>
              <a:t>Unity</a:t>
            </a:r>
            <a:r>
              <a:rPr lang="ja-JP" altLang="en-US" sz="1800" dirty="0">
                <a:solidFill>
                  <a:schemeClr val="bg1"/>
                </a:solidFill>
                <a:latin typeface="Yu Gothic" panose="020B0400000000000000" pitchFamily="34" charset="-128"/>
                <a:ea typeface="Yu Gothic" panose="020B0400000000000000" pitchFamily="34" charset="-128"/>
              </a:rPr>
              <a:t>を使って開発したアクションゲーム</a:t>
            </a:r>
          </a:p>
          <a:p>
            <a:r>
              <a:rPr lang="en-US" altLang="ja-JP" sz="1800" dirty="0">
                <a:solidFill>
                  <a:schemeClr val="bg1"/>
                </a:solidFill>
                <a:latin typeface="Yu Gothic" panose="020B0400000000000000" pitchFamily="34" charset="-128"/>
                <a:ea typeface="Yu Gothic" panose="020B0400000000000000" pitchFamily="34" charset="-128"/>
              </a:rPr>
              <a:t>(</a:t>
            </a:r>
            <a:r>
              <a:rPr lang="ja-JP" altLang="en-US" sz="1800" dirty="0">
                <a:solidFill>
                  <a:schemeClr val="bg1"/>
                </a:solidFill>
                <a:latin typeface="Yu Gothic" panose="020B0400000000000000" pitchFamily="34" charset="-128"/>
                <a:ea typeface="Yu Gothic" panose="020B0400000000000000" pitchFamily="34" charset="-128"/>
              </a:rPr>
              <a:t>株式会社カプコン ハッカソン </a:t>
            </a:r>
            <a:r>
              <a:rPr lang="en-US" altLang="ja-JP" sz="1800" dirty="0">
                <a:solidFill>
                  <a:schemeClr val="bg1"/>
                </a:solidFill>
                <a:latin typeface="Yu Gothic" panose="020B0400000000000000" pitchFamily="34" charset="-128"/>
                <a:ea typeface="Yu Gothic" panose="020B0400000000000000" pitchFamily="34" charset="-128"/>
              </a:rPr>
              <a:t>1</a:t>
            </a:r>
            <a:r>
              <a:rPr lang="ja-JP" altLang="en-US" sz="1800" dirty="0">
                <a:solidFill>
                  <a:schemeClr val="bg1"/>
                </a:solidFill>
                <a:latin typeface="Yu Gothic" panose="020B0400000000000000" pitchFamily="34" charset="-128"/>
                <a:ea typeface="Yu Gothic" panose="020B0400000000000000" pitchFamily="34" charset="-128"/>
              </a:rPr>
              <a:t>位 受賞</a:t>
            </a:r>
            <a:r>
              <a:rPr lang="en-US" altLang="ja-JP" sz="1800" dirty="0">
                <a:solidFill>
                  <a:schemeClr val="bg1"/>
                </a:solidFill>
                <a:latin typeface="Yu Gothic" panose="020B0400000000000000" pitchFamily="34" charset="-128"/>
                <a:ea typeface="Yu Gothic" panose="020B0400000000000000" pitchFamily="34" charset="-128"/>
              </a:rPr>
              <a:t>)</a:t>
            </a:r>
          </a:p>
          <a:p>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Yu Gothic" panose="020B0400000000000000" pitchFamily="34" charset="-128"/>
              <a:ea typeface="Yu Gothic" panose="020B0400000000000000" pitchFamily="34" charset="-128"/>
            </a:endParaRPr>
          </a:p>
          <a:p>
            <a:pPr marL="800100" lvl="1" indent="-342900">
              <a:buFont typeface="Arial" panose="020B0604020202020204" pitchFamily="34" charset="0"/>
              <a:buChar char="•"/>
            </a:pPr>
            <a:endParaRPr lang="en-US" altLang="ja-JP" dirty="0">
              <a:solidFill>
                <a:srgbClr val="202122"/>
              </a:solidFill>
              <a:latin typeface="Yu Gothic" panose="020B0400000000000000" pitchFamily="34" charset="-128"/>
              <a:ea typeface="Yu Gothic" panose="020B0400000000000000" pitchFamily="34" charset="-128"/>
            </a:endParaRPr>
          </a:p>
          <a:p>
            <a:pPr lvl="1"/>
            <a:endParaRPr lang="en-US" altLang="ja-JP" dirty="0">
              <a:solidFill>
                <a:srgbClr val="202122"/>
              </a:solidFill>
              <a:latin typeface="Yu Gothic" panose="020B0400000000000000" pitchFamily="34" charset="-128"/>
              <a:ea typeface="Yu Gothic" panose="020B0400000000000000" pitchFamily="34" charset="-128"/>
            </a:endParaRPr>
          </a:p>
          <a:p>
            <a:endParaRPr lang="en-US" altLang="ja-JP"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p>
        </p:txBody>
      </p:sp>
      <p:pic>
        <p:nvPicPr>
          <p:cNvPr id="7" name="图片 6">
            <a:extLst>
              <a:ext uri="{FF2B5EF4-FFF2-40B4-BE49-F238E27FC236}">
                <a16:creationId xmlns:a16="http://schemas.microsoft.com/office/drawing/2014/main" id="{F684D7DE-2691-2BFA-EE6F-45C958CF9BD7}"/>
              </a:ext>
            </a:extLst>
          </p:cNvPr>
          <p:cNvPicPr>
            <a:picLocks noChangeAspect="1"/>
          </p:cNvPicPr>
          <p:nvPr/>
        </p:nvPicPr>
        <p:blipFill>
          <a:blip r:embed="rId4"/>
          <a:stretch>
            <a:fillRect/>
          </a:stretch>
        </p:blipFill>
        <p:spPr>
          <a:xfrm>
            <a:off x="5551312" y="2724510"/>
            <a:ext cx="3206608" cy="1803717"/>
          </a:xfrm>
          <a:prstGeom prst="rect">
            <a:avLst/>
          </a:prstGeom>
        </p:spPr>
      </p:pic>
      <p:pic>
        <p:nvPicPr>
          <p:cNvPr id="10" name="图片 9">
            <a:extLst>
              <a:ext uri="{FF2B5EF4-FFF2-40B4-BE49-F238E27FC236}">
                <a16:creationId xmlns:a16="http://schemas.microsoft.com/office/drawing/2014/main" id="{E51D816C-D9D3-C3B4-D111-822A8690BF67}"/>
              </a:ext>
            </a:extLst>
          </p:cNvPr>
          <p:cNvPicPr>
            <a:picLocks noChangeAspect="1"/>
          </p:cNvPicPr>
          <p:nvPr/>
        </p:nvPicPr>
        <p:blipFill>
          <a:blip r:embed="rId5"/>
          <a:stretch>
            <a:fillRect/>
          </a:stretch>
        </p:blipFill>
        <p:spPr>
          <a:xfrm>
            <a:off x="5551312" y="4737081"/>
            <a:ext cx="3206610" cy="1803718"/>
          </a:xfrm>
          <a:prstGeom prst="rect">
            <a:avLst/>
          </a:prstGeom>
        </p:spPr>
      </p:pic>
      <p:pic>
        <p:nvPicPr>
          <p:cNvPr id="12" name="图片 11">
            <a:extLst>
              <a:ext uri="{FF2B5EF4-FFF2-40B4-BE49-F238E27FC236}">
                <a16:creationId xmlns:a16="http://schemas.microsoft.com/office/drawing/2014/main" id="{A29E798B-8D1B-0238-B80D-FBF768A15D70}"/>
              </a:ext>
            </a:extLst>
          </p:cNvPr>
          <p:cNvPicPr>
            <a:picLocks noChangeAspect="1"/>
          </p:cNvPicPr>
          <p:nvPr/>
        </p:nvPicPr>
        <p:blipFill>
          <a:blip r:embed="rId6"/>
          <a:stretch>
            <a:fillRect/>
          </a:stretch>
        </p:blipFill>
        <p:spPr>
          <a:xfrm>
            <a:off x="904240" y="3231303"/>
            <a:ext cx="4147566" cy="2593847"/>
          </a:xfrm>
          <a:prstGeom prst="rect">
            <a:avLst/>
          </a:prstGeom>
        </p:spPr>
      </p:pic>
    </p:spTree>
    <p:extLst>
      <p:ext uri="{BB962C8B-B14F-4D97-AF65-F5344CB8AC3E}">
        <p14:creationId xmlns:p14="http://schemas.microsoft.com/office/powerpoint/2010/main" val="208476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18" name="Google Shape;6165;p41">
            <a:extLst>
              <a:ext uri="{FF2B5EF4-FFF2-40B4-BE49-F238E27FC236}">
                <a16:creationId xmlns:a16="http://schemas.microsoft.com/office/drawing/2014/main" id="{00375C0F-4903-4C8B-B252-D9C5D2CCD190}"/>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pic>
        <p:nvPicPr>
          <p:cNvPr id="5" name="图片 4">
            <a:extLst>
              <a:ext uri="{FF2B5EF4-FFF2-40B4-BE49-F238E27FC236}">
                <a16:creationId xmlns:a16="http://schemas.microsoft.com/office/drawing/2014/main" id="{80D934AE-5340-B337-A608-295AE115D4BD}"/>
              </a:ext>
            </a:extLst>
          </p:cNvPr>
          <p:cNvPicPr>
            <a:picLocks noChangeAspect="1"/>
          </p:cNvPicPr>
          <p:nvPr/>
        </p:nvPicPr>
        <p:blipFill>
          <a:blip r:embed="rId3"/>
          <a:stretch>
            <a:fillRect/>
          </a:stretch>
        </p:blipFill>
        <p:spPr>
          <a:xfrm>
            <a:off x="5638799" y="1432255"/>
            <a:ext cx="3657601" cy="5165973"/>
          </a:xfrm>
          <a:prstGeom prst="rect">
            <a:avLst/>
          </a:prstGeom>
        </p:spPr>
      </p:pic>
      <p:sp>
        <p:nvSpPr>
          <p:cNvPr id="8" name="文本框 7">
            <a:extLst>
              <a:ext uri="{FF2B5EF4-FFF2-40B4-BE49-F238E27FC236}">
                <a16:creationId xmlns:a16="http://schemas.microsoft.com/office/drawing/2014/main" id="{F2EE5704-787D-4B48-78F8-C4C5E06C6469}"/>
              </a:ext>
            </a:extLst>
          </p:cNvPr>
          <p:cNvSpPr txBox="1"/>
          <p:nvPr/>
        </p:nvSpPr>
        <p:spPr>
          <a:xfrm>
            <a:off x="814765" y="2520400"/>
            <a:ext cx="4410019" cy="3785652"/>
          </a:xfrm>
          <a:prstGeom prst="rect">
            <a:avLst/>
          </a:prstGeom>
          <a:noFill/>
        </p:spPr>
        <p:txBody>
          <a:bodyPr wrap="square">
            <a:spAutoFit/>
          </a:bodyPr>
          <a:lstStyle/>
          <a:p>
            <a:r>
              <a:rPr lang="ja-JP" altLang="en-US" sz="1800" dirty="0">
                <a:solidFill>
                  <a:schemeClr val="accent1"/>
                </a:solidFill>
                <a:latin typeface="Yu Gothic" panose="020B0400000000000000" pitchFamily="34" charset="-128"/>
                <a:ea typeface="Yu Gothic" panose="020B0400000000000000" pitchFamily="34" charset="-128"/>
                <a:sym typeface="Advent Pro Medium"/>
              </a:rPr>
              <a:t>研究概要</a:t>
            </a:r>
            <a:endParaRPr lang="en-US" altLang="ja-JP" sz="1800" dirty="0">
              <a:solidFill>
                <a:schemeClr val="accent1"/>
              </a:solidFill>
              <a:latin typeface="Yu Gothic" panose="020B0400000000000000" pitchFamily="34" charset="-128"/>
              <a:ea typeface="Yu Gothic" panose="020B0400000000000000" pitchFamily="34" charset="-128"/>
              <a:sym typeface="Advent Pro Medium"/>
            </a:endParaRPr>
          </a:p>
          <a:p>
            <a:r>
              <a:rPr lang="ja-JP" altLang="en-US" sz="1600" dirty="0">
                <a:solidFill>
                  <a:srgbClr val="FFFFFF"/>
                </a:solidFill>
                <a:latin typeface="Advent Pro Medium"/>
                <a:sym typeface="Advent Pro Medium"/>
              </a:rPr>
              <a:t>ゲームや映画などにおいて高品質なフェイシャルアニメーションに対する需要が高まっているが、制作のためには高価な計測環境やアニメーターによる手動調整に大きなコストを伴う問題がある。</a:t>
            </a:r>
            <a:br>
              <a:rPr lang="ja-JP" altLang="en-US" sz="1600" dirty="0">
                <a:solidFill>
                  <a:srgbClr val="FFFFFF"/>
                </a:solidFill>
                <a:latin typeface="Advent Pro Medium"/>
                <a:sym typeface="Advent Pro Medium"/>
              </a:rPr>
            </a:br>
            <a:r>
              <a:rPr lang="ja-JP" altLang="en-US" sz="1600" dirty="0">
                <a:solidFill>
                  <a:srgbClr val="FFFFFF"/>
                </a:solidFill>
                <a:latin typeface="Advent Pro Medium"/>
                <a:sym typeface="Advent Pro Medium"/>
              </a:rPr>
              <a:t>そこで，既存の顔のアニメーションを様々な顔のモデルに適用​するために、本研究ではニューラルネットワークを用いた顔アニメーションリターゲティングの手法を提案する。　</a:t>
            </a:r>
            <a:br>
              <a:rPr lang="ja-JP" altLang="en-US" sz="1600" dirty="0">
                <a:solidFill>
                  <a:srgbClr val="FFFFFF"/>
                </a:solidFill>
                <a:latin typeface="Advent Pro Medium"/>
                <a:sym typeface="Advent Pro Medium"/>
              </a:rPr>
            </a:br>
            <a:r>
              <a:rPr lang="ja-JP" altLang="en-US" sz="1600" dirty="0">
                <a:solidFill>
                  <a:srgbClr val="FFFFFF"/>
                </a:solidFill>
                <a:latin typeface="Advent Pro Medium"/>
                <a:sym typeface="Advent Pro Medium"/>
              </a:rPr>
              <a:t>具体的には、</a:t>
            </a:r>
            <a:r>
              <a:rPr lang="en-US" altLang="ja-JP" sz="1600" dirty="0">
                <a:solidFill>
                  <a:srgbClr val="FFFFFF"/>
                </a:solidFill>
                <a:latin typeface="Advent Pro Medium"/>
                <a:sym typeface="Advent Pro Medium"/>
              </a:rPr>
              <a:t>Skeleton-Aware Networks </a:t>
            </a:r>
            <a:r>
              <a:rPr lang="ja-JP" altLang="en-US" sz="1600" dirty="0">
                <a:solidFill>
                  <a:srgbClr val="FFFFFF"/>
                </a:solidFill>
                <a:latin typeface="Advent Pro Medium"/>
                <a:sym typeface="Advent Pro Medium"/>
              </a:rPr>
              <a:t>と </a:t>
            </a:r>
            <a:r>
              <a:rPr lang="en-US" altLang="ja-JP" sz="1600" dirty="0">
                <a:solidFill>
                  <a:srgbClr val="FFFFFF"/>
                </a:solidFill>
                <a:latin typeface="Advent Pro Medium"/>
                <a:sym typeface="Advent Pro Medium"/>
              </a:rPr>
              <a:t>Graph Convolutional Networks</a:t>
            </a:r>
            <a:r>
              <a:rPr lang="ja-JP" altLang="en-US" sz="1600" dirty="0">
                <a:solidFill>
                  <a:srgbClr val="FFFFFF"/>
                </a:solidFill>
                <a:latin typeface="Advent Pro Medium"/>
                <a:sym typeface="Advent Pro Medium"/>
              </a:rPr>
              <a:t>の組合せによって、表情変形を異なる顔モデルに転写することでブレンドシェイプアニメーションを生成する技術を開発する。</a:t>
            </a:r>
            <a:endParaRPr lang="en-US" sz="1800" dirty="0"/>
          </a:p>
        </p:txBody>
      </p:sp>
      <p:sp>
        <p:nvSpPr>
          <p:cNvPr id="9" name="文本框 8">
            <a:extLst>
              <a:ext uri="{FF2B5EF4-FFF2-40B4-BE49-F238E27FC236}">
                <a16:creationId xmlns:a16="http://schemas.microsoft.com/office/drawing/2014/main" id="{A0E0758C-DB97-3F44-C00F-F9FAD38B5A34}"/>
              </a:ext>
            </a:extLst>
          </p:cNvPr>
          <p:cNvSpPr txBox="1"/>
          <p:nvPr/>
        </p:nvSpPr>
        <p:spPr>
          <a:xfrm>
            <a:off x="609600" y="1724359"/>
            <a:ext cx="4968240" cy="646331"/>
          </a:xfrm>
          <a:prstGeom prst="rect">
            <a:avLst/>
          </a:prstGeom>
          <a:noFill/>
        </p:spPr>
        <p:txBody>
          <a:bodyPr wrap="square" rtlCol="0">
            <a:spAutoFit/>
          </a:bodyPr>
          <a:lstStyle/>
          <a:p>
            <a:r>
              <a:rPr lang="ja-JP" altLang="en-US" sz="1800" dirty="0">
                <a:solidFill>
                  <a:schemeClr val="accent1"/>
                </a:solidFill>
                <a:latin typeface="Yu Gothic" panose="020B0400000000000000" pitchFamily="34" charset="-128"/>
                <a:ea typeface="Yu Gothic" panose="020B0400000000000000" pitchFamily="34" charset="-128"/>
                <a:sym typeface="Orbitron Regular"/>
              </a:rPr>
              <a:t>大学院での研究内容</a:t>
            </a:r>
            <a:endParaRPr lang="en-US" altLang="ja-JP" sz="1800" dirty="0">
              <a:solidFill>
                <a:schemeClr val="accent1"/>
              </a:solidFill>
              <a:latin typeface="Yu Gothic" panose="020B0400000000000000" pitchFamily="34" charset="-128"/>
              <a:ea typeface="Yu Gothic" panose="020B0400000000000000" pitchFamily="34" charset="-128"/>
              <a:sym typeface="Orbitron Regular"/>
            </a:endParaRPr>
          </a:p>
          <a:p>
            <a:r>
              <a:rPr lang="en-US" altLang="ja-JP" sz="1800" dirty="0">
                <a:solidFill>
                  <a:schemeClr val="accent1"/>
                </a:solidFill>
                <a:latin typeface="Yu Gothic" panose="020B0400000000000000" pitchFamily="34" charset="-128"/>
                <a:ea typeface="Yu Gothic" panose="020B0400000000000000" pitchFamily="34" charset="-128"/>
                <a:sym typeface="Orbitron Regular"/>
              </a:rPr>
              <a:t>Visual </a:t>
            </a:r>
            <a:r>
              <a:rPr lang="en-US" altLang="zh-CN" sz="1800" dirty="0">
                <a:solidFill>
                  <a:schemeClr val="accent1"/>
                </a:solidFill>
                <a:latin typeface="Yu Gothic" panose="020B0400000000000000" pitchFamily="34" charset="-128"/>
                <a:ea typeface="Yu Gothic" panose="020B0400000000000000" pitchFamily="34" charset="-128"/>
                <a:sym typeface="Orbitron Regular"/>
              </a:rPr>
              <a:t>Computing 2022</a:t>
            </a:r>
            <a:r>
              <a:rPr lang="ja-JP" altLang="en-US" sz="1800" dirty="0">
                <a:solidFill>
                  <a:schemeClr val="accent1"/>
                </a:solidFill>
                <a:latin typeface="Yu Gothic" panose="020B0400000000000000" pitchFamily="34" charset="-128"/>
                <a:ea typeface="Yu Gothic" panose="020B0400000000000000" pitchFamily="34" charset="-128"/>
                <a:sym typeface="Orbitron Regular"/>
              </a:rPr>
              <a:t>でポスターを発表した</a:t>
            </a:r>
            <a:endParaRPr lang="en-US" dirty="0"/>
          </a:p>
        </p:txBody>
      </p:sp>
      <p:sp>
        <p:nvSpPr>
          <p:cNvPr id="2" name="Google Shape;6783;p43">
            <a:extLst>
              <a:ext uri="{FF2B5EF4-FFF2-40B4-BE49-F238E27FC236}">
                <a16:creationId xmlns:a16="http://schemas.microsoft.com/office/drawing/2014/main" id="{34451356-AECA-195E-BE63-0E9406E51D85}"/>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3" name="Google Shape;5737;p34">
            <a:extLst>
              <a:ext uri="{FF2B5EF4-FFF2-40B4-BE49-F238E27FC236}">
                <a16:creationId xmlns:a16="http://schemas.microsoft.com/office/drawing/2014/main" id="{6554B4C1-CDCE-8C88-3AF7-FFF0811501FA}"/>
              </a:ext>
            </a:extLst>
          </p:cNvPr>
          <p:cNvSpPr txBox="1">
            <a:spLocks/>
          </p:cNvSpPr>
          <p:nvPr/>
        </p:nvSpPr>
        <p:spPr>
          <a:xfrm>
            <a:off x="1505931" y="636476"/>
            <a:ext cx="7437706"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zh-CN" altLang="en-US" sz="2400" dirty="0"/>
              <a:t> </a:t>
            </a:r>
            <a:r>
              <a:rPr lang="en-US" altLang="ja-JP" sz="2400" dirty="0"/>
              <a:t>6</a:t>
            </a:r>
            <a:r>
              <a:rPr lang="en-US" altLang="zh-CN" sz="2400" dirty="0"/>
              <a:t>. </a:t>
            </a:r>
            <a:r>
              <a:rPr lang="ja-JP" altLang="en-US" sz="2400" dirty="0"/>
              <a:t>研究内容</a:t>
            </a:r>
            <a:r>
              <a:rPr lang="zh-CN" altLang="en-US" sz="2400" dirty="0"/>
              <a:t>：</a:t>
            </a:r>
            <a:r>
              <a:rPr lang="ja-JP" altLang="en-US" sz="2400" dirty="0"/>
              <a:t>顔アニメーションリターゲティング</a:t>
            </a:r>
            <a:endParaRPr lang="en-US" altLang="zh-CN" sz="2400" dirty="0"/>
          </a:p>
        </p:txBody>
      </p:sp>
    </p:spTree>
    <p:extLst>
      <p:ext uri="{BB962C8B-B14F-4D97-AF65-F5344CB8AC3E}">
        <p14:creationId xmlns:p14="http://schemas.microsoft.com/office/powerpoint/2010/main" val="4241177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25" name="Google Shape;5720;p33">
            <a:extLst>
              <a:ext uri="{FF2B5EF4-FFF2-40B4-BE49-F238E27FC236}">
                <a16:creationId xmlns:a16="http://schemas.microsoft.com/office/drawing/2014/main" id="{466E05FA-F049-4D54-BF8B-3D8AC18C3B60}"/>
              </a:ext>
            </a:extLst>
          </p:cNvPr>
          <p:cNvSpPr txBox="1">
            <a:spLocks/>
          </p:cNvSpPr>
          <p:nvPr/>
        </p:nvSpPr>
        <p:spPr>
          <a:xfrm>
            <a:off x="1321934" y="1209086"/>
            <a:ext cx="7615248" cy="310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dirty="0"/>
              <a:t>Gamification of LR Algorithm: Engaging Students</a:t>
            </a:r>
            <a:r>
              <a:rPr lang="zh-CN" altLang="en-US" dirty="0"/>
              <a:t> </a:t>
            </a:r>
            <a:r>
              <a:rPr lang="en-US" dirty="0"/>
              <a:t>by Playing in Compiler Principle Course</a:t>
            </a:r>
          </a:p>
          <a:p>
            <a:pPr marL="0" indent="0" algn="l">
              <a:spcAft>
                <a:spcPts val="1600"/>
              </a:spcAft>
              <a:buNone/>
            </a:pPr>
            <a:endParaRPr lang="en-US" sz="1400" dirty="0"/>
          </a:p>
        </p:txBody>
      </p:sp>
      <p:sp>
        <p:nvSpPr>
          <p:cNvPr id="5720" name="Google Shape;5720;p33"/>
          <p:cNvSpPr txBox="1">
            <a:spLocks noGrp="1"/>
          </p:cNvSpPr>
          <p:nvPr>
            <p:ph type="body" idx="1"/>
          </p:nvPr>
        </p:nvSpPr>
        <p:spPr>
          <a:xfrm>
            <a:off x="1134913" y="4398015"/>
            <a:ext cx="7615248" cy="2119383"/>
          </a:xfrm>
          <a:prstGeom prst="rect">
            <a:avLst/>
          </a:prstGeom>
        </p:spPr>
        <p:txBody>
          <a:bodyPr spcFirstLastPara="1" wrap="square" lIns="91425" tIns="91425" rIns="91425" bIns="91425" anchor="t" anchorCtr="0">
            <a:noAutofit/>
          </a:bodyPr>
          <a:lstStyle/>
          <a:p>
            <a:pPr marL="0" indent="0" algn="l">
              <a:spcAft>
                <a:spcPts val="400"/>
              </a:spcAft>
              <a:buNone/>
            </a:pPr>
            <a:r>
              <a:rPr lang="ja-JP" altLang="en-US" sz="1400" dirty="0"/>
              <a:t>コンパイラの理論的知識は、抽象的で面白くないことが多い。そのせいで、学生はこの重要なコースのに対する自信と興味を簡単に失う可能性がある。 この問題を解決するために、ゲーミフィケーションの概念をコンパイラ原理コースに導入し、学生が習得しなければならない重要な理論である</a:t>
            </a:r>
            <a:r>
              <a:rPr lang="en-US" altLang="ja-JP" sz="1400" dirty="0"/>
              <a:t>LR</a:t>
            </a:r>
            <a:r>
              <a:rPr lang="ja-JP" altLang="en-US" sz="1400" dirty="0"/>
              <a:t>解析アルゴリズムに基づいて、「</a:t>
            </a:r>
            <a:r>
              <a:rPr lang="en-US" altLang="ja-JP" sz="1400" dirty="0"/>
              <a:t>Into the Stack</a:t>
            </a:r>
            <a:r>
              <a:rPr lang="ja-JP" altLang="en-US" sz="1400" dirty="0"/>
              <a:t>」というカードゲームを設計する。このゲームで</a:t>
            </a:r>
            <a:r>
              <a:rPr lang="en-US" altLang="ja-JP" sz="1400" dirty="0"/>
              <a:t>LR</a:t>
            </a:r>
            <a:r>
              <a:rPr lang="ja-JP" altLang="en-US" sz="1400" dirty="0"/>
              <a:t>アルゴリズムのコア「シフトリデュース」アクションをシミュレートし、抽象的な理論とアルゴリズムをゲームの方法で示す。この研究は論文でまとめられ、</a:t>
            </a:r>
            <a:r>
              <a:rPr lang="en-US" sz="1400" dirty="0"/>
              <a:t> ICCSE</a:t>
            </a:r>
            <a:r>
              <a:rPr lang="en-US" altLang="ja-JP" sz="1400" dirty="0"/>
              <a:t>(</a:t>
            </a:r>
            <a:r>
              <a:rPr lang="en-US" sz="1400" dirty="0"/>
              <a:t>International Conference on Computer Science &amp; Education</a:t>
            </a:r>
            <a:r>
              <a:rPr lang="en-US" altLang="ja-JP" sz="1400" dirty="0"/>
              <a:t>)</a:t>
            </a:r>
            <a:r>
              <a:rPr lang="ja-JP" altLang="en-US" sz="1400" dirty="0"/>
              <a:t>に発表された。</a:t>
            </a:r>
            <a:endParaRPr lang="en-US" sz="1400" dirty="0"/>
          </a:p>
        </p:txBody>
      </p:sp>
      <p:pic>
        <p:nvPicPr>
          <p:cNvPr id="4" name="图片 3">
            <a:extLst>
              <a:ext uri="{FF2B5EF4-FFF2-40B4-BE49-F238E27FC236}">
                <a16:creationId xmlns:a16="http://schemas.microsoft.com/office/drawing/2014/main" id="{A93F9ED6-151D-477B-8D99-8BF9F863C04A}"/>
              </a:ext>
            </a:extLst>
          </p:cNvPr>
          <p:cNvPicPr>
            <a:picLocks noChangeAspect="1"/>
          </p:cNvPicPr>
          <p:nvPr/>
        </p:nvPicPr>
        <p:blipFill>
          <a:blip r:embed="rId3"/>
          <a:stretch>
            <a:fillRect/>
          </a:stretch>
        </p:blipFill>
        <p:spPr>
          <a:xfrm>
            <a:off x="5768805" y="2112358"/>
            <a:ext cx="2447928" cy="1690837"/>
          </a:xfrm>
          <a:prstGeom prst="rect">
            <a:avLst/>
          </a:prstGeom>
        </p:spPr>
      </p:pic>
      <p:pic>
        <p:nvPicPr>
          <p:cNvPr id="6" name="图片 5">
            <a:extLst>
              <a:ext uri="{FF2B5EF4-FFF2-40B4-BE49-F238E27FC236}">
                <a16:creationId xmlns:a16="http://schemas.microsoft.com/office/drawing/2014/main" id="{3BFBEE55-DEAA-4D71-A422-98145C0251F1}"/>
              </a:ext>
            </a:extLst>
          </p:cNvPr>
          <p:cNvPicPr>
            <a:picLocks noChangeAspect="1"/>
          </p:cNvPicPr>
          <p:nvPr/>
        </p:nvPicPr>
        <p:blipFill>
          <a:blip r:embed="rId4"/>
          <a:stretch>
            <a:fillRect/>
          </a:stretch>
        </p:blipFill>
        <p:spPr>
          <a:xfrm>
            <a:off x="1365831" y="2233969"/>
            <a:ext cx="3283581" cy="1535326"/>
          </a:xfrm>
          <a:prstGeom prst="rect">
            <a:avLst/>
          </a:prstGeom>
        </p:spPr>
      </p:pic>
      <p:sp>
        <p:nvSpPr>
          <p:cNvPr id="7" name="箭头: 右 6">
            <a:extLst>
              <a:ext uri="{FF2B5EF4-FFF2-40B4-BE49-F238E27FC236}">
                <a16:creationId xmlns:a16="http://schemas.microsoft.com/office/drawing/2014/main" id="{64F843D2-BCDA-4DC9-8384-8D45B9072D12}"/>
              </a:ext>
            </a:extLst>
          </p:cNvPr>
          <p:cNvSpPr/>
          <p:nvPr/>
        </p:nvSpPr>
        <p:spPr>
          <a:xfrm>
            <a:off x="4858446" y="2764922"/>
            <a:ext cx="796287" cy="40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6119;p41">
            <a:extLst>
              <a:ext uri="{FF2B5EF4-FFF2-40B4-BE49-F238E27FC236}">
                <a16:creationId xmlns:a16="http://schemas.microsoft.com/office/drawing/2014/main" id="{2201AC78-695C-4605-A4D4-0DC67D65B8E4}"/>
              </a:ext>
            </a:extLst>
          </p:cNvPr>
          <p:cNvSpPr txBox="1">
            <a:spLocks/>
          </p:cNvSpPr>
          <p:nvPr/>
        </p:nvSpPr>
        <p:spPr>
          <a:xfrm>
            <a:off x="5409054" y="3928922"/>
            <a:ext cx="31674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t>わかりやすいゲームルール</a:t>
            </a:r>
            <a:endParaRPr lang="en-US" altLang="zh-CN" sz="1800" dirty="0">
              <a:latin typeface="Yu Gothic" panose="020B0400000000000000" pitchFamily="34" charset="-128"/>
              <a:ea typeface="Yu Gothic" panose="020B0400000000000000" pitchFamily="34" charset="-128"/>
            </a:endParaRPr>
          </a:p>
        </p:txBody>
      </p:sp>
      <p:sp>
        <p:nvSpPr>
          <p:cNvPr id="22" name="Google Shape;6119;p41">
            <a:extLst>
              <a:ext uri="{FF2B5EF4-FFF2-40B4-BE49-F238E27FC236}">
                <a16:creationId xmlns:a16="http://schemas.microsoft.com/office/drawing/2014/main" id="{B6EED374-6109-4E84-8FAE-5A847AC5A771}"/>
              </a:ext>
            </a:extLst>
          </p:cNvPr>
          <p:cNvSpPr txBox="1">
            <a:spLocks/>
          </p:cNvSpPr>
          <p:nvPr/>
        </p:nvSpPr>
        <p:spPr>
          <a:xfrm>
            <a:off x="1423906" y="3928922"/>
            <a:ext cx="31674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t>抽象的な文法</a:t>
            </a:r>
            <a:endParaRPr lang="en-US" altLang="zh-CN" sz="1800" dirty="0">
              <a:latin typeface="Yu Gothic" panose="020B0400000000000000" pitchFamily="34" charset="-128"/>
              <a:ea typeface="Yu Gothic" panose="020B0400000000000000" pitchFamily="34" charset="-128"/>
            </a:endParaRPr>
          </a:p>
        </p:txBody>
      </p:sp>
      <p:sp>
        <p:nvSpPr>
          <p:cNvPr id="31" name="Google Shape;6165;p41">
            <a:extLst>
              <a:ext uri="{FF2B5EF4-FFF2-40B4-BE49-F238E27FC236}">
                <a16:creationId xmlns:a16="http://schemas.microsoft.com/office/drawing/2014/main" id="{E12E914A-120B-4E4F-9714-C46B4492E015}"/>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2" name="Google Shape;6783;p43">
            <a:extLst>
              <a:ext uri="{FF2B5EF4-FFF2-40B4-BE49-F238E27FC236}">
                <a16:creationId xmlns:a16="http://schemas.microsoft.com/office/drawing/2014/main" id="{C001DFD4-F577-4E1E-900F-1B0AFACFD6C6}"/>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33" name="Google Shape;5737;p34">
            <a:extLst>
              <a:ext uri="{FF2B5EF4-FFF2-40B4-BE49-F238E27FC236}">
                <a16:creationId xmlns:a16="http://schemas.microsoft.com/office/drawing/2014/main" id="{76CD5839-ADEB-45A0-96E2-DAE4510A2E59}"/>
              </a:ext>
            </a:extLst>
          </p:cNvPr>
          <p:cNvSpPr txBox="1">
            <a:spLocks noGrp="1"/>
          </p:cNvSpPr>
          <p:nvPr>
            <p:ph type="title"/>
          </p:nvPr>
        </p:nvSpPr>
        <p:spPr>
          <a:xfrm>
            <a:off x="1505931" y="636476"/>
            <a:ext cx="7437706" cy="572700"/>
          </a:xfrm>
          <a:prstGeom prst="rect">
            <a:avLst/>
          </a:prstGeom>
        </p:spPr>
        <p:txBody>
          <a:bodyPr spcFirstLastPara="1" wrap="square" lIns="91425" tIns="91425" rIns="91425" bIns="91425" anchor="b" anchorCtr="0">
            <a:noAutofit/>
          </a:bodyPr>
          <a:lstStyle/>
          <a:p>
            <a:pPr algn="l"/>
            <a:r>
              <a:rPr lang="zh-CN" altLang="en-US" sz="2400" dirty="0"/>
              <a:t> </a:t>
            </a:r>
            <a:r>
              <a:rPr lang="ja-JP" altLang="en-US" sz="2400" dirty="0"/>
              <a:t>研究内容</a:t>
            </a:r>
            <a:r>
              <a:rPr lang="zh-CN" altLang="en-US" sz="2400" dirty="0"/>
              <a:t>：</a:t>
            </a:r>
            <a:r>
              <a:rPr lang="en-US" altLang="zh-CN" sz="2400" dirty="0"/>
              <a:t>Into the Stack</a:t>
            </a:r>
          </a:p>
        </p:txBody>
      </p:sp>
    </p:spTree>
    <p:extLst>
      <p:ext uri="{BB962C8B-B14F-4D97-AF65-F5344CB8AC3E}">
        <p14:creationId xmlns:p14="http://schemas.microsoft.com/office/powerpoint/2010/main" val="30080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p:tgtEl>
                                          <p:spTgt spid="2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1000"/>
                                        <p:tgtEl>
                                          <p:spTgt spid="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7" name="箭头: 右 6">
            <a:extLst>
              <a:ext uri="{FF2B5EF4-FFF2-40B4-BE49-F238E27FC236}">
                <a16:creationId xmlns:a16="http://schemas.microsoft.com/office/drawing/2014/main" id="{64F843D2-BCDA-4DC9-8384-8D45B9072D12}"/>
              </a:ext>
            </a:extLst>
          </p:cNvPr>
          <p:cNvSpPr/>
          <p:nvPr/>
        </p:nvSpPr>
        <p:spPr>
          <a:xfrm rot="2218158">
            <a:off x="6965237" y="2969235"/>
            <a:ext cx="461469" cy="1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6119;p41">
            <a:extLst>
              <a:ext uri="{FF2B5EF4-FFF2-40B4-BE49-F238E27FC236}">
                <a16:creationId xmlns:a16="http://schemas.microsoft.com/office/drawing/2014/main" id="{2201AC78-695C-4605-A4D4-0DC67D65B8E4}"/>
              </a:ext>
            </a:extLst>
          </p:cNvPr>
          <p:cNvSpPr txBox="1">
            <a:spLocks/>
          </p:cNvSpPr>
          <p:nvPr/>
        </p:nvSpPr>
        <p:spPr>
          <a:xfrm>
            <a:off x="5516495" y="4670804"/>
            <a:ext cx="31674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t>面白いゲームプレイ</a:t>
            </a:r>
            <a:endParaRPr lang="en-US" altLang="zh-CN" sz="1800" dirty="0">
              <a:latin typeface="Yu Gothic" panose="020B0400000000000000" pitchFamily="34" charset="-128"/>
              <a:ea typeface="Yu Gothic" panose="020B0400000000000000" pitchFamily="34" charset="-128"/>
            </a:endParaRPr>
          </a:p>
        </p:txBody>
      </p:sp>
      <p:sp>
        <p:nvSpPr>
          <p:cNvPr id="22" name="Google Shape;6119;p41">
            <a:extLst>
              <a:ext uri="{FF2B5EF4-FFF2-40B4-BE49-F238E27FC236}">
                <a16:creationId xmlns:a16="http://schemas.microsoft.com/office/drawing/2014/main" id="{B6EED374-6109-4E84-8FAE-5A847AC5A771}"/>
              </a:ext>
            </a:extLst>
          </p:cNvPr>
          <p:cNvSpPr txBox="1">
            <a:spLocks/>
          </p:cNvSpPr>
          <p:nvPr/>
        </p:nvSpPr>
        <p:spPr>
          <a:xfrm>
            <a:off x="1114373" y="4691794"/>
            <a:ext cx="31674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pPr algn="ctr"/>
            <a:r>
              <a:rPr lang="ja-JP" altLang="en-US" sz="1800" dirty="0"/>
              <a:t>面倒な分析プロセス</a:t>
            </a:r>
            <a:endParaRPr lang="en-US" altLang="zh-CN" sz="1800" dirty="0">
              <a:latin typeface="Yu Gothic" panose="020B0400000000000000" pitchFamily="34" charset="-128"/>
              <a:ea typeface="Yu Gothic" panose="020B0400000000000000" pitchFamily="34" charset="-128"/>
            </a:endParaRPr>
          </a:p>
        </p:txBody>
      </p:sp>
      <p:pic>
        <p:nvPicPr>
          <p:cNvPr id="23" name="内容占位符 3">
            <a:extLst>
              <a:ext uri="{FF2B5EF4-FFF2-40B4-BE49-F238E27FC236}">
                <a16:creationId xmlns:a16="http://schemas.microsoft.com/office/drawing/2014/main" id="{2D3F6240-0DE6-42CF-81E7-8A78E75DBE5B}"/>
              </a:ext>
            </a:extLst>
          </p:cNvPr>
          <p:cNvPicPr>
            <a:picLocks noChangeAspect="1"/>
          </p:cNvPicPr>
          <p:nvPr/>
        </p:nvPicPr>
        <p:blipFill>
          <a:blip r:embed="rId3"/>
          <a:stretch>
            <a:fillRect/>
          </a:stretch>
        </p:blipFill>
        <p:spPr>
          <a:xfrm>
            <a:off x="5516495" y="2494184"/>
            <a:ext cx="1424244" cy="769159"/>
          </a:xfrm>
          <a:prstGeom prst="rect">
            <a:avLst/>
          </a:prstGeom>
        </p:spPr>
      </p:pic>
      <p:pic>
        <p:nvPicPr>
          <p:cNvPr id="24" name="内容占位符 7">
            <a:extLst>
              <a:ext uri="{FF2B5EF4-FFF2-40B4-BE49-F238E27FC236}">
                <a16:creationId xmlns:a16="http://schemas.microsoft.com/office/drawing/2014/main" id="{2CB88F67-024E-4C61-896A-2B51E07D1447}"/>
              </a:ext>
            </a:extLst>
          </p:cNvPr>
          <p:cNvPicPr>
            <a:picLocks noChangeAspect="1"/>
          </p:cNvPicPr>
          <p:nvPr/>
        </p:nvPicPr>
        <p:blipFill>
          <a:blip r:embed="rId4"/>
          <a:stretch>
            <a:fillRect/>
          </a:stretch>
        </p:blipFill>
        <p:spPr>
          <a:xfrm>
            <a:off x="7451194" y="2855529"/>
            <a:ext cx="1424244" cy="769770"/>
          </a:xfrm>
          <a:prstGeom prst="rect">
            <a:avLst/>
          </a:prstGeom>
        </p:spPr>
      </p:pic>
      <p:pic>
        <p:nvPicPr>
          <p:cNvPr id="25" name="内容占位符 7">
            <a:extLst>
              <a:ext uri="{FF2B5EF4-FFF2-40B4-BE49-F238E27FC236}">
                <a16:creationId xmlns:a16="http://schemas.microsoft.com/office/drawing/2014/main" id="{481FDEA2-445E-4096-BA31-9A2C010A3089}"/>
              </a:ext>
            </a:extLst>
          </p:cNvPr>
          <p:cNvPicPr>
            <a:picLocks noChangeAspect="1"/>
          </p:cNvPicPr>
          <p:nvPr/>
        </p:nvPicPr>
        <p:blipFill>
          <a:blip r:embed="rId5"/>
          <a:stretch>
            <a:fillRect/>
          </a:stretch>
        </p:blipFill>
        <p:spPr>
          <a:xfrm>
            <a:off x="5516500" y="3317674"/>
            <a:ext cx="1408651" cy="756870"/>
          </a:xfrm>
          <a:prstGeom prst="rect">
            <a:avLst/>
          </a:prstGeom>
        </p:spPr>
      </p:pic>
      <p:pic>
        <p:nvPicPr>
          <p:cNvPr id="26" name="内容占位符 5">
            <a:extLst>
              <a:ext uri="{FF2B5EF4-FFF2-40B4-BE49-F238E27FC236}">
                <a16:creationId xmlns:a16="http://schemas.microsoft.com/office/drawing/2014/main" id="{F2D8CEF5-97E2-44C9-9472-19C7BDE07F33}"/>
              </a:ext>
            </a:extLst>
          </p:cNvPr>
          <p:cNvPicPr>
            <a:picLocks noChangeAspect="1"/>
          </p:cNvPicPr>
          <p:nvPr/>
        </p:nvPicPr>
        <p:blipFill>
          <a:blip r:embed="rId6"/>
          <a:stretch>
            <a:fillRect/>
          </a:stretch>
        </p:blipFill>
        <p:spPr>
          <a:xfrm>
            <a:off x="7451193" y="3770018"/>
            <a:ext cx="1435538" cy="769159"/>
          </a:xfrm>
          <a:prstGeom prst="rect">
            <a:avLst/>
          </a:prstGeom>
        </p:spPr>
      </p:pic>
      <p:sp>
        <p:nvSpPr>
          <p:cNvPr id="27" name="箭头: 右 26">
            <a:extLst>
              <a:ext uri="{FF2B5EF4-FFF2-40B4-BE49-F238E27FC236}">
                <a16:creationId xmlns:a16="http://schemas.microsoft.com/office/drawing/2014/main" id="{E703760E-EA63-47CD-AFB5-18E9EC8481E0}"/>
              </a:ext>
            </a:extLst>
          </p:cNvPr>
          <p:cNvSpPr/>
          <p:nvPr/>
        </p:nvSpPr>
        <p:spPr>
          <a:xfrm rot="8139254">
            <a:off x="6942679" y="3372190"/>
            <a:ext cx="461470" cy="1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头: 右 27">
            <a:extLst>
              <a:ext uri="{FF2B5EF4-FFF2-40B4-BE49-F238E27FC236}">
                <a16:creationId xmlns:a16="http://schemas.microsoft.com/office/drawing/2014/main" id="{3611BE93-0238-42C4-81F3-7D5112D51740}"/>
              </a:ext>
            </a:extLst>
          </p:cNvPr>
          <p:cNvSpPr/>
          <p:nvPr/>
        </p:nvSpPr>
        <p:spPr>
          <a:xfrm rot="2218158">
            <a:off x="6942686" y="3820070"/>
            <a:ext cx="461469" cy="1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图片 28">
            <a:extLst>
              <a:ext uri="{FF2B5EF4-FFF2-40B4-BE49-F238E27FC236}">
                <a16:creationId xmlns:a16="http://schemas.microsoft.com/office/drawing/2014/main" id="{D9785CAD-F3CB-48B5-ABE8-4F5CAD3E66A8}"/>
              </a:ext>
            </a:extLst>
          </p:cNvPr>
          <p:cNvPicPr>
            <a:picLocks noChangeAspect="1"/>
          </p:cNvPicPr>
          <p:nvPr/>
        </p:nvPicPr>
        <p:blipFill>
          <a:blip r:embed="rId7"/>
          <a:stretch>
            <a:fillRect/>
          </a:stretch>
        </p:blipFill>
        <p:spPr>
          <a:xfrm>
            <a:off x="1176688" y="2503022"/>
            <a:ext cx="3212823" cy="1956940"/>
          </a:xfrm>
          <a:prstGeom prst="rect">
            <a:avLst/>
          </a:prstGeom>
        </p:spPr>
      </p:pic>
      <p:sp>
        <p:nvSpPr>
          <p:cNvPr id="32" name="Google Shape;5720;p33">
            <a:extLst>
              <a:ext uri="{FF2B5EF4-FFF2-40B4-BE49-F238E27FC236}">
                <a16:creationId xmlns:a16="http://schemas.microsoft.com/office/drawing/2014/main" id="{50E5CA49-5FD3-484C-BCAF-51FCC481A674}"/>
              </a:ext>
            </a:extLst>
          </p:cNvPr>
          <p:cNvSpPr txBox="1">
            <a:spLocks noGrp="1"/>
          </p:cNvSpPr>
          <p:nvPr>
            <p:ph type="body" idx="1"/>
          </p:nvPr>
        </p:nvSpPr>
        <p:spPr>
          <a:xfrm>
            <a:off x="1402417" y="5188956"/>
            <a:ext cx="6992590" cy="887356"/>
          </a:xfrm>
          <a:prstGeom prst="rect">
            <a:avLst/>
          </a:prstGeom>
        </p:spPr>
        <p:txBody>
          <a:bodyPr spcFirstLastPara="1" wrap="square" lIns="91425" tIns="91425" rIns="91425" bIns="91425" anchor="t" anchorCtr="0">
            <a:noAutofit/>
          </a:bodyPr>
          <a:lstStyle/>
          <a:p>
            <a:pPr marL="0" indent="0" algn="l">
              <a:spcAft>
                <a:spcPts val="400"/>
              </a:spcAft>
              <a:buNone/>
            </a:pPr>
            <a:r>
              <a:rPr lang="ja-JP" altLang="en-US" sz="1400" dirty="0"/>
              <a:t>「</a:t>
            </a:r>
            <a:r>
              <a:rPr lang="en-US" altLang="ja-JP" sz="1400" dirty="0"/>
              <a:t>Into the Stack</a:t>
            </a:r>
            <a:r>
              <a:rPr lang="ja-JP" altLang="en-US" sz="1400" dirty="0"/>
              <a:t>」は面倒な分析プロセスを面白いゲームに変える。 したがって、学生はこの難しいアルゴリズムの学習に興味と自信を持つ可能性が高くなる。論文の詳細な内容は付録にある</a:t>
            </a:r>
            <a:r>
              <a:rPr lang="zh-CN" altLang="en-US" sz="1400" dirty="0"/>
              <a:t>。</a:t>
            </a:r>
            <a:endParaRPr lang="en-US" sz="1400" dirty="0"/>
          </a:p>
        </p:txBody>
      </p:sp>
      <p:sp>
        <p:nvSpPr>
          <p:cNvPr id="18" name="Google Shape;6165;p41">
            <a:extLst>
              <a:ext uri="{FF2B5EF4-FFF2-40B4-BE49-F238E27FC236}">
                <a16:creationId xmlns:a16="http://schemas.microsoft.com/office/drawing/2014/main" id="{00375C0F-4903-4C8B-B252-D9C5D2CCD190}"/>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20" name="Google Shape;6783;p43">
            <a:extLst>
              <a:ext uri="{FF2B5EF4-FFF2-40B4-BE49-F238E27FC236}">
                <a16:creationId xmlns:a16="http://schemas.microsoft.com/office/drawing/2014/main" id="{17073EB2-E5AB-481E-B79E-1E2BA7AD9F0A}"/>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34" name="Google Shape;5737;p34">
            <a:extLst>
              <a:ext uri="{FF2B5EF4-FFF2-40B4-BE49-F238E27FC236}">
                <a16:creationId xmlns:a16="http://schemas.microsoft.com/office/drawing/2014/main" id="{4940ECDE-0956-4838-8868-83A8F4E32E5C}"/>
              </a:ext>
            </a:extLst>
          </p:cNvPr>
          <p:cNvSpPr txBox="1">
            <a:spLocks noGrp="1"/>
          </p:cNvSpPr>
          <p:nvPr>
            <p:ph type="title"/>
          </p:nvPr>
        </p:nvSpPr>
        <p:spPr>
          <a:xfrm>
            <a:off x="1505931" y="636476"/>
            <a:ext cx="7437706" cy="572700"/>
          </a:xfrm>
          <a:prstGeom prst="rect">
            <a:avLst/>
          </a:prstGeom>
        </p:spPr>
        <p:txBody>
          <a:bodyPr spcFirstLastPara="1" wrap="square" lIns="91425" tIns="91425" rIns="91425" bIns="91425" anchor="b" anchorCtr="0">
            <a:noAutofit/>
          </a:bodyPr>
          <a:lstStyle/>
          <a:p>
            <a:pPr algn="l"/>
            <a:r>
              <a:rPr lang="en-US" altLang="zh-CN" sz="2400" dirty="0"/>
              <a:t> Into the Stack</a:t>
            </a:r>
            <a:r>
              <a:rPr lang="zh-CN" altLang="en-US" sz="2400" dirty="0"/>
              <a:t>： </a:t>
            </a:r>
            <a:r>
              <a:rPr lang="ja-JP" altLang="en-US" sz="2400" dirty="0"/>
              <a:t>ゲームプレイ</a:t>
            </a:r>
          </a:p>
        </p:txBody>
      </p:sp>
      <p:sp>
        <p:nvSpPr>
          <p:cNvPr id="36" name="Google Shape;5720;p33">
            <a:extLst>
              <a:ext uri="{FF2B5EF4-FFF2-40B4-BE49-F238E27FC236}">
                <a16:creationId xmlns:a16="http://schemas.microsoft.com/office/drawing/2014/main" id="{E19366D7-2734-4252-8DDD-33FCD9ABB9A7}"/>
              </a:ext>
            </a:extLst>
          </p:cNvPr>
          <p:cNvSpPr txBox="1">
            <a:spLocks/>
          </p:cNvSpPr>
          <p:nvPr/>
        </p:nvSpPr>
        <p:spPr>
          <a:xfrm>
            <a:off x="1140959" y="1209087"/>
            <a:ext cx="7734479" cy="956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en-US" sz="1400" dirty="0"/>
              <a:t>Y. Zhang, </a:t>
            </a:r>
            <a:r>
              <a:rPr lang="en-US" sz="1400" u="sng" dirty="0"/>
              <a:t>Y. Dou</a:t>
            </a:r>
            <a:r>
              <a:rPr lang="en-US" sz="1400" dirty="0"/>
              <a:t>, X. Meng, Y. Lai, Y. Lu and X. Wang, "Gamification of LR Algorithm: Engaging Students by Playing in Compiler Principle Course," 2020 15th International Conference on Computer Science &amp; Education (ICCSE), 2020, pp. 396-400, </a:t>
            </a:r>
            <a:r>
              <a:rPr lang="en-US" sz="1400" dirty="0" err="1"/>
              <a:t>doi</a:t>
            </a:r>
            <a:r>
              <a:rPr lang="en-US" sz="1400" dirty="0"/>
              <a:t>: 10.1109/ICCSE49874.2020.9201825.</a:t>
            </a:r>
          </a:p>
          <a:p>
            <a:pPr marL="0" indent="0" algn="l">
              <a:spcAft>
                <a:spcPts val="1600"/>
              </a:spcAft>
              <a:buNone/>
            </a:pPr>
            <a:endParaRPr lang="en-US" sz="1400" dirty="0"/>
          </a:p>
        </p:txBody>
      </p:sp>
      <p:sp>
        <p:nvSpPr>
          <p:cNvPr id="37" name="箭头: 右 36">
            <a:extLst>
              <a:ext uri="{FF2B5EF4-FFF2-40B4-BE49-F238E27FC236}">
                <a16:creationId xmlns:a16="http://schemas.microsoft.com/office/drawing/2014/main" id="{006AFB89-2EE1-47BD-9ABA-53FBE6A7F732}"/>
              </a:ext>
            </a:extLst>
          </p:cNvPr>
          <p:cNvSpPr/>
          <p:nvPr/>
        </p:nvSpPr>
        <p:spPr>
          <a:xfrm>
            <a:off x="4554856" y="3231877"/>
            <a:ext cx="796287" cy="40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6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p:tgtEl>
                                          <p:spTgt spid="2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1000"/>
                                        <p:tgtEl>
                                          <p:spTgt spid="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pic>
        <p:nvPicPr>
          <p:cNvPr id="4" name="图片 3">
            <a:extLst>
              <a:ext uri="{FF2B5EF4-FFF2-40B4-BE49-F238E27FC236}">
                <a16:creationId xmlns:a16="http://schemas.microsoft.com/office/drawing/2014/main" id="{2AE5DC2B-57BD-40DE-AF49-1356B70E3C19}"/>
              </a:ext>
            </a:extLst>
          </p:cNvPr>
          <p:cNvPicPr>
            <a:picLocks noChangeAspect="1"/>
          </p:cNvPicPr>
          <p:nvPr/>
        </p:nvPicPr>
        <p:blipFill>
          <a:blip r:embed="rId3"/>
          <a:stretch>
            <a:fillRect/>
          </a:stretch>
        </p:blipFill>
        <p:spPr>
          <a:xfrm>
            <a:off x="-134069" y="2164080"/>
            <a:ext cx="4661400" cy="4798232"/>
          </a:xfrm>
          <a:prstGeom prst="rect">
            <a:avLst/>
          </a:prstGeom>
        </p:spPr>
      </p:pic>
      <p:grpSp>
        <p:nvGrpSpPr>
          <p:cNvPr id="6" name="Google Shape;10668;p52">
            <a:extLst>
              <a:ext uri="{FF2B5EF4-FFF2-40B4-BE49-F238E27FC236}">
                <a16:creationId xmlns:a16="http://schemas.microsoft.com/office/drawing/2014/main" id="{A520288A-F29C-4021-B16D-452AC21A1F1F}"/>
              </a:ext>
            </a:extLst>
          </p:cNvPr>
          <p:cNvGrpSpPr/>
          <p:nvPr/>
        </p:nvGrpSpPr>
        <p:grpSpPr>
          <a:xfrm>
            <a:off x="2318605" y="1379857"/>
            <a:ext cx="1793947" cy="912349"/>
            <a:chOff x="311697" y="-12"/>
            <a:chExt cx="4437449" cy="2218709"/>
          </a:xfrm>
        </p:grpSpPr>
        <p:sp>
          <p:nvSpPr>
            <p:cNvPr id="7" name="Google Shape;10669;p52">
              <a:extLst>
                <a:ext uri="{FF2B5EF4-FFF2-40B4-BE49-F238E27FC236}">
                  <a16:creationId xmlns:a16="http://schemas.microsoft.com/office/drawing/2014/main" id="{CDA6C9F2-CEF7-4465-A1BB-C657A98C5A7C}"/>
                </a:ext>
              </a:extLst>
            </p:cNvPr>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 name="Google Shape;10670;p52">
              <a:extLst>
                <a:ext uri="{FF2B5EF4-FFF2-40B4-BE49-F238E27FC236}">
                  <a16:creationId xmlns:a16="http://schemas.microsoft.com/office/drawing/2014/main" id="{5DBCD157-C108-4CEA-8C63-0EF1050F4691}"/>
                </a:ext>
              </a:extLst>
            </p:cNvPr>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10671;p52">
              <a:extLst>
                <a:ext uri="{FF2B5EF4-FFF2-40B4-BE49-F238E27FC236}">
                  <a16:creationId xmlns:a16="http://schemas.microsoft.com/office/drawing/2014/main" id="{6089D223-8E06-458F-81E9-A85D5F9545DB}"/>
                </a:ext>
              </a:extLst>
            </p:cNvPr>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10672;p52">
              <a:extLst>
                <a:ext uri="{FF2B5EF4-FFF2-40B4-BE49-F238E27FC236}">
                  <a16:creationId xmlns:a16="http://schemas.microsoft.com/office/drawing/2014/main" id="{47FB4545-DF45-42B5-9146-60018B297983}"/>
                </a:ext>
              </a:extLst>
            </p:cNvPr>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10673;p52">
              <a:extLst>
                <a:ext uri="{FF2B5EF4-FFF2-40B4-BE49-F238E27FC236}">
                  <a16:creationId xmlns:a16="http://schemas.microsoft.com/office/drawing/2014/main" id="{52A236FB-488F-4ACB-806A-4827EB7AB384}"/>
                </a:ext>
              </a:extLst>
            </p:cNvPr>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10674;p52">
              <a:extLst>
                <a:ext uri="{FF2B5EF4-FFF2-40B4-BE49-F238E27FC236}">
                  <a16:creationId xmlns:a16="http://schemas.microsoft.com/office/drawing/2014/main" id="{6245A3EC-98A7-48B8-A082-C48E1C0AEECE}"/>
                </a:ext>
              </a:extLst>
            </p:cNvPr>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10675;p52">
              <a:extLst>
                <a:ext uri="{FF2B5EF4-FFF2-40B4-BE49-F238E27FC236}">
                  <a16:creationId xmlns:a16="http://schemas.microsoft.com/office/drawing/2014/main" id="{F8680572-13C3-4AE9-863D-AEC9E4C40DC0}"/>
                </a:ext>
              </a:extLst>
            </p:cNvPr>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0676;p52">
              <a:extLst>
                <a:ext uri="{FF2B5EF4-FFF2-40B4-BE49-F238E27FC236}">
                  <a16:creationId xmlns:a16="http://schemas.microsoft.com/office/drawing/2014/main" id="{D08BD86F-006A-4FA0-9B50-DFF8D0CB5698}"/>
                </a:ext>
              </a:extLst>
            </p:cNvPr>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10677;p52">
              <a:extLst>
                <a:ext uri="{FF2B5EF4-FFF2-40B4-BE49-F238E27FC236}">
                  <a16:creationId xmlns:a16="http://schemas.microsoft.com/office/drawing/2014/main" id="{946BFAF3-0807-4C6E-ABE4-668C40822098}"/>
                </a:ext>
              </a:extLst>
            </p:cNvPr>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0678;p52">
              <a:extLst>
                <a:ext uri="{FF2B5EF4-FFF2-40B4-BE49-F238E27FC236}">
                  <a16:creationId xmlns:a16="http://schemas.microsoft.com/office/drawing/2014/main" id="{F17E657E-B224-49C2-ACFB-9CAA486FCE41}"/>
                </a:ext>
              </a:extLst>
            </p:cNvPr>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10679;p52">
              <a:extLst>
                <a:ext uri="{FF2B5EF4-FFF2-40B4-BE49-F238E27FC236}">
                  <a16:creationId xmlns:a16="http://schemas.microsoft.com/office/drawing/2014/main" id="{DCF1B034-856B-4770-800B-366A427DFC07}"/>
                </a:ext>
              </a:extLst>
            </p:cNvPr>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10680;p52">
              <a:extLst>
                <a:ext uri="{FF2B5EF4-FFF2-40B4-BE49-F238E27FC236}">
                  <a16:creationId xmlns:a16="http://schemas.microsoft.com/office/drawing/2014/main" id="{6CDC6394-FF4D-44F6-871C-233E41876C22}"/>
                </a:ext>
              </a:extLst>
            </p:cNvPr>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10681;p52">
              <a:extLst>
                <a:ext uri="{FF2B5EF4-FFF2-40B4-BE49-F238E27FC236}">
                  <a16:creationId xmlns:a16="http://schemas.microsoft.com/office/drawing/2014/main" id="{EF1C42AD-F186-46E7-B94F-B8503D9D102C}"/>
                </a:ext>
              </a:extLst>
            </p:cNvPr>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0682;p52">
              <a:extLst>
                <a:ext uri="{FF2B5EF4-FFF2-40B4-BE49-F238E27FC236}">
                  <a16:creationId xmlns:a16="http://schemas.microsoft.com/office/drawing/2014/main" id="{3E6BDBD6-9832-41C7-9FBD-E07B9F658416}"/>
                </a:ext>
              </a:extLst>
            </p:cNvPr>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10683;p52">
              <a:extLst>
                <a:ext uri="{FF2B5EF4-FFF2-40B4-BE49-F238E27FC236}">
                  <a16:creationId xmlns:a16="http://schemas.microsoft.com/office/drawing/2014/main" id="{6BCF53A4-81EF-4887-9868-CCFCA477F215}"/>
                </a:ext>
              </a:extLst>
            </p:cNvPr>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10684;p52">
              <a:extLst>
                <a:ext uri="{FF2B5EF4-FFF2-40B4-BE49-F238E27FC236}">
                  <a16:creationId xmlns:a16="http://schemas.microsoft.com/office/drawing/2014/main" id="{AEEF91A1-0647-4F98-B5AE-72C63B8C60F5}"/>
                </a:ext>
              </a:extLst>
            </p:cNvPr>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 name="Google Shape;10685;p52">
              <a:extLst>
                <a:ext uri="{FF2B5EF4-FFF2-40B4-BE49-F238E27FC236}">
                  <a16:creationId xmlns:a16="http://schemas.microsoft.com/office/drawing/2014/main" id="{06633A48-DCD0-4B91-A6A6-418C61A3BEF4}"/>
                </a:ext>
              </a:extLst>
            </p:cNvPr>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10686;p52">
              <a:extLst>
                <a:ext uri="{FF2B5EF4-FFF2-40B4-BE49-F238E27FC236}">
                  <a16:creationId xmlns:a16="http://schemas.microsoft.com/office/drawing/2014/main" id="{71811705-D415-423D-9A40-F01550B8286A}"/>
                </a:ext>
              </a:extLst>
            </p:cNvPr>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10687;p52">
              <a:extLst>
                <a:ext uri="{FF2B5EF4-FFF2-40B4-BE49-F238E27FC236}">
                  <a16:creationId xmlns:a16="http://schemas.microsoft.com/office/drawing/2014/main" id="{A7C42BF2-194E-4F21-81C9-E98393F18BCE}"/>
                </a:ext>
              </a:extLst>
            </p:cNvPr>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 name="Google Shape;10688;p52">
              <a:extLst>
                <a:ext uri="{FF2B5EF4-FFF2-40B4-BE49-F238E27FC236}">
                  <a16:creationId xmlns:a16="http://schemas.microsoft.com/office/drawing/2014/main" id="{A4A7A05B-5021-4D8B-98B0-A0FA048D890B}"/>
                </a:ext>
              </a:extLst>
            </p:cNvPr>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0689;p52">
              <a:extLst>
                <a:ext uri="{FF2B5EF4-FFF2-40B4-BE49-F238E27FC236}">
                  <a16:creationId xmlns:a16="http://schemas.microsoft.com/office/drawing/2014/main" id="{2C0E5D64-75A0-453C-898F-822778EDB79F}"/>
                </a:ext>
              </a:extLst>
            </p:cNvPr>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10690;p52">
              <a:extLst>
                <a:ext uri="{FF2B5EF4-FFF2-40B4-BE49-F238E27FC236}">
                  <a16:creationId xmlns:a16="http://schemas.microsoft.com/office/drawing/2014/main" id="{D1507425-F44F-415F-A0EB-682A8DC63A0C}"/>
                </a:ext>
              </a:extLst>
            </p:cNvPr>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0691;p52">
              <a:extLst>
                <a:ext uri="{FF2B5EF4-FFF2-40B4-BE49-F238E27FC236}">
                  <a16:creationId xmlns:a16="http://schemas.microsoft.com/office/drawing/2014/main" id="{5A796AF0-BF94-4795-855D-241B7EF0C812}"/>
                </a:ext>
              </a:extLst>
            </p:cNvPr>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10692;p52">
              <a:extLst>
                <a:ext uri="{FF2B5EF4-FFF2-40B4-BE49-F238E27FC236}">
                  <a16:creationId xmlns:a16="http://schemas.microsoft.com/office/drawing/2014/main" id="{09B05C00-DF5C-4EAF-AA95-21C3B254FEA9}"/>
                </a:ext>
              </a:extLst>
            </p:cNvPr>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0693;p52">
              <a:extLst>
                <a:ext uri="{FF2B5EF4-FFF2-40B4-BE49-F238E27FC236}">
                  <a16:creationId xmlns:a16="http://schemas.microsoft.com/office/drawing/2014/main" id="{DADC2F8A-08A8-40BB-9139-7F9347FB7D6C}"/>
                </a:ext>
              </a:extLst>
            </p:cNvPr>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10694;p52">
              <a:extLst>
                <a:ext uri="{FF2B5EF4-FFF2-40B4-BE49-F238E27FC236}">
                  <a16:creationId xmlns:a16="http://schemas.microsoft.com/office/drawing/2014/main" id="{BA3F0B03-2C2A-4306-B6D4-BB39BA797072}"/>
                </a:ext>
              </a:extLst>
            </p:cNvPr>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10695;p52">
              <a:extLst>
                <a:ext uri="{FF2B5EF4-FFF2-40B4-BE49-F238E27FC236}">
                  <a16:creationId xmlns:a16="http://schemas.microsoft.com/office/drawing/2014/main" id="{B7028ABE-150E-44AD-B958-AF25FD8DE2F9}"/>
                </a:ext>
              </a:extLst>
            </p:cNvPr>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10696;p52">
              <a:extLst>
                <a:ext uri="{FF2B5EF4-FFF2-40B4-BE49-F238E27FC236}">
                  <a16:creationId xmlns:a16="http://schemas.microsoft.com/office/drawing/2014/main" id="{8DC275FF-FA97-4610-A722-0D806E007706}"/>
                </a:ext>
              </a:extLst>
            </p:cNvPr>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10697;p52">
              <a:extLst>
                <a:ext uri="{FF2B5EF4-FFF2-40B4-BE49-F238E27FC236}">
                  <a16:creationId xmlns:a16="http://schemas.microsoft.com/office/drawing/2014/main" id="{FC3DD442-C480-4F51-A611-DBBF6ED267BC}"/>
                </a:ext>
              </a:extLst>
            </p:cNvPr>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10698;p52">
              <a:extLst>
                <a:ext uri="{FF2B5EF4-FFF2-40B4-BE49-F238E27FC236}">
                  <a16:creationId xmlns:a16="http://schemas.microsoft.com/office/drawing/2014/main" id="{39566120-25C8-49DE-91CC-B29F9C00110C}"/>
                </a:ext>
              </a:extLst>
            </p:cNvPr>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10699;p52">
              <a:extLst>
                <a:ext uri="{FF2B5EF4-FFF2-40B4-BE49-F238E27FC236}">
                  <a16:creationId xmlns:a16="http://schemas.microsoft.com/office/drawing/2014/main" id="{D1F6CCF4-CB70-45F2-BF1A-AC94550AC501}"/>
                </a:ext>
              </a:extLst>
            </p:cNvPr>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 name="Google Shape;10700;p52">
              <a:extLst>
                <a:ext uri="{FF2B5EF4-FFF2-40B4-BE49-F238E27FC236}">
                  <a16:creationId xmlns:a16="http://schemas.microsoft.com/office/drawing/2014/main" id="{E55227D0-4C98-49AD-8BE7-46B5311A51E0}"/>
                </a:ext>
              </a:extLst>
            </p:cNvPr>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10701;p52">
              <a:extLst>
                <a:ext uri="{FF2B5EF4-FFF2-40B4-BE49-F238E27FC236}">
                  <a16:creationId xmlns:a16="http://schemas.microsoft.com/office/drawing/2014/main" id="{8BFA3A8E-DDB7-4268-A2B7-440400B2B811}"/>
                </a:ext>
              </a:extLst>
            </p:cNvPr>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 name="Google Shape;10702;p52">
              <a:extLst>
                <a:ext uri="{FF2B5EF4-FFF2-40B4-BE49-F238E27FC236}">
                  <a16:creationId xmlns:a16="http://schemas.microsoft.com/office/drawing/2014/main" id="{1234FBD9-CB45-443A-B2F6-2A51AF5CF112}"/>
                </a:ext>
              </a:extLst>
            </p:cNvPr>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 name="Google Shape;10703;p52">
              <a:extLst>
                <a:ext uri="{FF2B5EF4-FFF2-40B4-BE49-F238E27FC236}">
                  <a16:creationId xmlns:a16="http://schemas.microsoft.com/office/drawing/2014/main" id="{F0616CF0-A140-445B-8AB8-3326A8CA11BD}"/>
                </a:ext>
              </a:extLst>
            </p:cNvPr>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 name="Google Shape;10704;p52">
              <a:extLst>
                <a:ext uri="{FF2B5EF4-FFF2-40B4-BE49-F238E27FC236}">
                  <a16:creationId xmlns:a16="http://schemas.microsoft.com/office/drawing/2014/main" id="{B85215CA-1C6C-4DDD-BCCB-8E53BADAE4F8}"/>
                </a:ext>
              </a:extLst>
            </p:cNvPr>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705;p52">
              <a:extLst>
                <a:ext uri="{FF2B5EF4-FFF2-40B4-BE49-F238E27FC236}">
                  <a16:creationId xmlns:a16="http://schemas.microsoft.com/office/drawing/2014/main" id="{020646B4-15CB-4846-9A11-B5CECD9F3912}"/>
                </a:ext>
              </a:extLst>
            </p:cNvPr>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706;p52">
              <a:extLst>
                <a:ext uri="{FF2B5EF4-FFF2-40B4-BE49-F238E27FC236}">
                  <a16:creationId xmlns:a16="http://schemas.microsoft.com/office/drawing/2014/main" id="{3EC1A133-A2B9-478F-9337-8FDC59CCF9B1}"/>
                </a:ext>
              </a:extLst>
            </p:cNvPr>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 name="Google Shape;10707;p52">
              <a:extLst>
                <a:ext uri="{FF2B5EF4-FFF2-40B4-BE49-F238E27FC236}">
                  <a16:creationId xmlns:a16="http://schemas.microsoft.com/office/drawing/2014/main" id="{02A868BA-3579-4588-9831-FED1768CB610}"/>
                </a:ext>
              </a:extLst>
            </p:cNvPr>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Google Shape;10708;p52">
              <a:extLst>
                <a:ext uri="{FF2B5EF4-FFF2-40B4-BE49-F238E27FC236}">
                  <a16:creationId xmlns:a16="http://schemas.microsoft.com/office/drawing/2014/main" id="{9D95D9D3-828A-4863-9215-867B0E2A6994}"/>
                </a:ext>
              </a:extLst>
            </p:cNvPr>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 name="Google Shape;10709;p52">
              <a:extLst>
                <a:ext uri="{FF2B5EF4-FFF2-40B4-BE49-F238E27FC236}">
                  <a16:creationId xmlns:a16="http://schemas.microsoft.com/office/drawing/2014/main" id="{EA5DF075-0354-4973-8841-4CA42CC52D9D}"/>
                </a:ext>
              </a:extLst>
            </p:cNvPr>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10710;p52">
              <a:extLst>
                <a:ext uri="{FF2B5EF4-FFF2-40B4-BE49-F238E27FC236}">
                  <a16:creationId xmlns:a16="http://schemas.microsoft.com/office/drawing/2014/main" id="{7D128E0A-55FC-4A16-BD35-08D1413E3862}"/>
                </a:ext>
              </a:extLst>
            </p:cNvPr>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9" name="Google Shape;10711;p52">
              <a:extLst>
                <a:ext uri="{FF2B5EF4-FFF2-40B4-BE49-F238E27FC236}">
                  <a16:creationId xmlns:a16="http://schemas.microsoft.com/office/drawing/2014/main" id="{156DDEDC-CC99-485C-B42F-F1E82C734C15}"/>
                </a:ext>
              </a:extLst>
            </p:cNvPr>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 name="Google Shape;10712;p52">
              <a:extLst>
                <a:ext uri="{FF2B5EF4-FFF2-40B4-BE49-F238E27FC236}">
                  <a16:creationId xmlns:a16="http://schemas.microsoft.com/office/drawing/2014/main" id="{CEDA6E6A-9366-4FC4-AD52-AF39C9BBD1AF}"/>
                </a:ext>
              </a:extLst>
            </p:cNvPr>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 name="Google Shape;10713;p52">
              <a:extLst>
                <a:ext uri="{FF2B5EF4-FFF2-40B4-BE49-F238E27FC236}">
                  <a16:creationId xmlns:a16="http://schemas.microsoft.com/office/drawing/2014/main" id="{217C166F-D100-4A88-ADEA-7580D425EBE1}"/>
                </a:ext>
              </a:extLst>
            </p:cNvPr>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 name="Google Shape;10714;p52">
              <a:extLst>
                <a:ext uri="{FF2B5EF4-FFF2-40B4-BE49-F238E27FC236}">
                  <a16:creationId xmlns:a16="http://schemas.microsoft.com/office/drawing/2014/main" id="{16C5B085-36D0-4601-91FC-10BD76828D6C}"/>
                </a:ext>
              </a:extLst>
            </p:cNvPr>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 name="Google Shape;10715;p52">
              <a:extLst>
                <a:ext uri="{FF2B5EF4-FFF2-40B4-BE49-F238E27FC236}">
                  <a16:creationId xmlns:a16="http://schemas.microsoft.com/office/drawing/2014/main" id="{0BADAD56-B335-4FC0-96A1-24AF3062CCAB}"/>
                </a:ext>
              </a:extLst>
            </p:cNvPr>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 name="Google Shape;10716;p52">
              <a:extLst>
                <a:ext uri="{FF2B5EF4-FFF2-40B4-BE49-F238E27FC236}">
                  <a16:creationId xmlns:a16="http://schemas.microsoft.com/office/drawing/2014/main" id="{139DDF3E-2458-4C5C-9133-8D2D5E01D21A}"/>
                </a:ext>
              </a:extLst>
            </p:cNvPr>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 name="Google Shape;10717;p52">
              <a:extLst>
                <a:ext uri="{FF2B5EF4-FFF2-40B4-BE49-F238E27FC236}">
                  <a16:creationId xmlns:a16="http://schemas.microsoft.com/office/drawing/2014/main" id="{9DFF3892-0F10-4BC7-AE8E-8E888BF2DCA4}"/>
                </a:ext>
              </a:extLst>
            </p:cNvPr>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 name="Google Shape;10718;p52">
              <a:extLst>
                <a:ext uri="{FF2B5EF4-FFF2-40B4-BE49-F238E27FC236}">
                  <a16:creationId xmlns:a16="http://schemas.microsoft.com/office/drawing/2014/main" id="{D28A9A9F-5EDE-4748-8EBA-9F65FDDCE5CA}"/>
                </a:ext>
              </a:extLst>
            </p:cNvPr>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 name="Google Shape;10719;p52">
              <a:extLst>
                <a:ext uri="{FF2B5EF4-FFF2-40B4-BE49-F238E27FC236}">
                  <a16:creationId xmlns:a16="http://schemas.microsoft.com/office/drawing/2014/main" id="{F4AF94A2-EBC1-4827-8747-385111A9875E}"/>
                </a:ext>
              </a:extLst>
            </p:cNvPr>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 name="Google Shape;10720;p52">
              <a:extLst>
                <a:ext uri="{FF2B5EF4-FFF2-40B4-BE49-F238E27FC236}">
                  <a16:creationId xmlns:a16="http://schemas.microsoft.com/office/drawing/2014/main" id="{58B6D4E9-F948-494C-B7AB-0031062B2AEC}"/>
                </a:ext>
              </a:extLst>
            </p:cNvPr>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 name="Google Shape;10721;p52">
              <a:extLst>
                <a:ext uri="{FF2B5EF4-FFF2-40B4-BE49-F238E27FC236}">
                  <a16:creationId xmlns:a16="http://schemas.microsoft.com/office/drawing/2014/main" id="{6A77CB26-CEC1-446E-9B99-E6C1397C2795}"/>
                </a:ext>
              </a:extLst>
            </p:cNvPr>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 name="Google Shape;10722;p52">
              <a:extLst>
                <a:ext uri="{FF2B5EF4-FFF2-40B4-BE49-F238E27FC236}">
                  <a16:creationId xmlns:a16="http://schemas.microsoft.com/office/drawing/2014/main" id="{E06F0FFE-F583-4F3F-98B2-D73C5C86FFEE}"/>
                </a:ext>
              </a:extLst>
            </p:cNvPr>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1" name="Google Shape;10723;p52">
              <a:extLst>
                <a:ext uri="{FF2B5EF4-FFF2-40B4-BE49-F238E27FC236}">
                  <a16:creationId xmlns:a16="http://schemas.microsoft.com/office/drawing/2014/main" id="{D409B201-BE0D-4701-93F4-052E6FFAA3A5}"/>
                </a:ext>
              </a:extLst>
            </p:cNvPr>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 name="Google Shape;10724;p52">
              <a:extLst>
                <a:ext uri="{FF2B5EF4-FFF2-40B4-BE49-F238E27FC236}">
                  <a16:creationId xmlns:a16="http://schemas.microsoft.com/office/drawing/2014/main" id="{E17E65E2-6B72-49A3-819F-B9BA0EF2782A}"/>
                </a:ext>
              </a:extLst>
            </p:cNvPr>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 name="Google Shape;10725;p52">
              <a:extLst>
                <a:ext uri="{FF2B5EF4-FFF2-40B4-BE49-F238E27FC236}">
                  <a16:creationId xmlns:a16="http://schemas.microsoft.com/office/drawing/2014/main" id="{AB83BD64-1A6F-47D8-A453-FA4B86A2B13A}"/>
                </a:ext>
              </a:extLst>
            </p:cNvPr>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4" name="Google Shape;10726;p52">
              <a:extLst>
                <a:ext uri="{FF2B5EF4-FFF2-40B4-BE49-F238E27FC236}">
                  <a16:creationId xmlns:a16="http://schemas.microsoft.com/office/drawing/2014/main" id="{A8DF24EF-3FE8-40A6-A4F6-7EF743ED6106}"/>
                </a:ext>
              </a:extLst>
            </p:cNvPr>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5" name="Google Shape;10727;p52">
              <a:extLst>
                <a:ext uri="{FF2B5EF4-FFF2-40B4-BE49-F238E27FC236}">
                  <a16:creationId xmlns:a16="http://schemas.microsoft.com/office/drawing/2014/main" id="{E46FE0D2-0981-4C13-8223-AC8A433F5BD4}"/>
                </a:ext>
              </a:extLst>
            </p:cNvPr>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 name="Google Shape;10728;p52">
              <a:extLst>
                <a:ext uri="{FF2B5EF4-FFF2-40B4-BE49-F238E27FC236}">
                  <a16:creationId xmlns:a16="http://schemas.microsoft.com/office/drawing/2014/main" id="{3A7D4867-16F7-4E5B-AE94-F909FC1B70E0}"/>
                </a:ext>
              </a:extLst>
            </p:cNvPr>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 name="Google Shape;10729;p52">
              <a:extLst>
                <a:ext uri="{FF2B5EF4-FFF2-40B4-BE49-F238E27FC236}">
                  <a16:creationId xmlns:a16="http://schemas.microsoft.com/office/drawing/2014/main" id="{D118B887-E92C-4E12-9E25-7DD952F78783}"/>
                </a:ext>
              </a:extLst>
            </p:cNvPr>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8" name="Google Shape;10730;p52">
              <a:extLst>
                <a:ext uri="{FF2B5EF4-FFF2-40B4-BE49-F238E27FC236}">
                  <a16:creationId xmlns:a16="http://schemas.microsoft.com/office/drawing/2014/main" id="{162D1A78-0484-4334-88F6-0965482E04F8}"/>
                </a:ext>
              </a:extLst>
            </p:cNvPr>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 name="Google Shape;10731;p52">
              <a:extLst>
                <a:ext uri="{FF2B5EF4-FFF2-40B4-BE49-F238E27FC236}">
                  <a16:creationId xmlns:a16="http://schemas.microsoft.com/office/drawing/2014/main" id="{9AFD009D-65A0-48A7-A3F0-0A6BE271B20D}"/>
                </a:ext>
              </a:extLst>
            </p:cNvPr>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 name="Google Shape;10732;p52">
              <a:extLst>
                <a:ext uri="{FF2B5EF4-FFF2-40B4-BE49-F238E27FC236}">
                  <a16:creationId xmlns:a16="http://schemas.microsoft.com/office/drawing/2014/main" id="{F368D273-3AB4-4724-8874-71AD5EB531E1}"/>
                </a:ext>
              </a:extLst>
            </p:cNvPr>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 name="Google Shape;10733;p52">
              <a:extLst>
                <a:ext uri="{FF2B5EF4-FFF2-40B4-BE49-F238E27FC236}">
                  <a16:creationId xmlns:a16="http://schemas.microsoft.com/office/drawing/2014/main" id="{1FDA0826-D2D8-4749-8830-CA42204B4CBA}"/>
                </a:ext>
              </a:extLst>
            </p:cNvPr>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 name="Google Shape;10734;p52">
              <a:extLst>
                <a:ext uri="{FF2B5EF4-FFF2-40B4-BE49-F238E27FC236}">
                  <a16:creationId xmlns:a16="http://schemas.microsoft.com/office/drawing/2014/main" id="{4214927D-FF51-48FD-8395-6451D43EBDE0}"/>
                </a:ext>
              </a:extLst>
            </p:cNvPr>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3" name="Google Shape;10735;p52">
              <a:extLst>
                <a:ext uri="{FF2B5EF4-FFF2-40B4-BE49-F238E27FC236}">
                  <a16:creationId xmlns:a16="http://schemas.microsoft.com/office/drawing/2014/main" id="{0A46A7E5-093A-4B3C-AD4B-EF690331A089}"/>
                </a:ext>
              </a:extLst>
            </p:cNvPr>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4" name="Google Shape;10736;p52">
              <a:extLst>
                <a:ext uri="{FF2B5EF4-FFF2-40B4-BE49-F238E27FC236}">
                  <a16:creationId xmlns:a16="http://schemas.microsoft.com/office/drawing/2014/main" id="{258F9122-15C7-455F-B1E3-90BC51B5F348}"/>
                </a:ext>
              </a:extLst>
            </p:cNvPr>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5" name="Google Shape;10737;p52">
              <a:extLst>
                <a:ext uri="{FF2B5EF4-FFF2-40B4-BE49-F238E27FC236}">
                  <a16:creationId xmlns:a16="http://schemas.microsoft.com/office/drawing/2014/main" id="{B3C46F47-1402-4DEC-88DB-E1B8F6A9DE21}"/>
                </a:ext>
              </a:extLst>
            </p:cNvPr>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6" name="Google Shape;10738;p52">
              <a:extLst>
                <a:ext uri="{FF2B5EF4-FFF2-40B4-BE49-F238E27FC236}">
                  <a16:creationId xmlns:a16="http://schemas.microsoft.com/office/drawing/2014/main" id="{946F6D39-AD4C-4D88-BE0D-200A3C611790}"/>
                </a:ext>
              </a:extLst>
            </p:cNvPr>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7" name="Google Shape;10739;p52">
              <a:extLst>
                <a:ext uri="{FF2B5EF4-FFF2-40B4-BE49-F238E27FC236}">
                  <a16:creationId xmlns:a16="http://schemas.microsoft.com/office/drawing/2014/main" id="{D582DD7F-A194-4364-B989-9CAF49DC44CF}"/>
                </a:ext>
              </a:extLst>
            </p:cNvPr>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8" name="Google Shape;10740;p52">
              <a:extLst>
                <a:ext uri="{FF2B5EF4-FFF2-40B4-BE49-F238E27FC236}">
                  <a16:creationId xmlns:a16="http://schemas.microsoft.com/office/drawing/2014/main" id="{4AAE1286-8C53-4C8F-B8AC-93968231B896}"/>
                </a:ext>
              </a:extLst>
            </p:cNvPr>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10741;p52">
              <a:extLst>
                <a:ext uri="{FF2B5EF4-FFF2-40B4-BE49-F238E27FC236}">
                  <a16:creationId xmlns:a16="http://schemas.microsoft.com/office/drawing/2014/main" id="{A5E5466E-7725-41BB-95FC-E93B3688DA70}"/>
                </a:ext>
              </a:extLst>
            </p:cNvPr>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0" name="Google Shape;10742;p52">
              <a:extLst>
                <a:ext uri="{FF2B5EF4-FFF2-40B4-BE49-F238E27FC236}">
                  <a16:creationId xmlns:a16="http://schemas.microsoft.com/office/drawing/2014/main" id="{31620B4F-7CBB-4089-AD93-D67D25097118}"/>
                </a:ext>
              </a:extLst>
            </p:cNvPr>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10743;p52">
              <a:extLst>
                <a:ext uri="{FF2B5EF4-FFF2-40B4-BE49-F238E27FC236}">
                  <a16:creationId xmlns:a16="http://schemas.microsoft.com/office/drawing/2014/main" id="{D3F6691E-BF17-4961-B98C-3034B75C4555}"/>
                </a:ext>
              </a:extLst>
            </p:cNvPr>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10744;p52">
              <a:extLst>
                <a:ext uri="{FF2B5EF4-FFF2-40B4-BE49-F238E27FC236}">
                  <a16:creationId xmlns:a16="http://schemas.microsoft.com/office/drawing/2014/main" id="{EBDA324C-B2F2-4C1F-9271-47AB647E1350}"/>
                </a:ext>
              </a:extLst>
            </p:cNvPr>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 name="Google Shape;10745;p52">
              <a:extLst>
                <a:ext uri="{FF2B5EF4-FFF2-40B4-BE49-F238E27FC236}">
                  <a16:creationId xmlns:a16="http://schemas.microsoft.com/office/drawing/2014/main" id="{E4D261D4-9527-4460-BECD-21CFC639FBEB}"/>
                </a:ext>
              </a:extLst>
            </p:cNvPr>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10746;p52">
              <a:extLst>
                <a:ext uri="{FF2B5EF4-FFF2-40B4-BE49-F238E27FC236}">
                  <a16:creationId xmlns:a16="http://schemas.microsoft.com/office/drawing/2014/main" id="{7BAEC8F3-026D-409D-B751-3F252F19E631}"/>
                </a:ext>
              </a:extLst>
            </p:cNvPr>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 name="Google Shape;10747;p52">
              <a:extLst>
                <a:ext uri="{FF2B5EF4-FFF2-40B4-BE49-F238E27FC236}">
                  <a16:creationId xmlns:a16="http://schemas.microsoft.com/office/drawing/2014/main" id="{2C231DB3-DE11-403B-A994-B10D23ED176E}"/>
                </a:ext>
              </a:extLst>
            </p:cNvPr>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 name="Google Shape;10748;p52">
              <a:extLst>
                <a:ext uri="{FF2B5EF4-FFF2-40B4-BE49-F238E27FC236}">
                  <a16:creationId xmlns:a16="http://schemas.microsoft.com/office/drawing/2014/main" id="{E30A2ADD-C0D7-425C-A8B4-58C8C1BE5973}"/>
                </a:ext>
              </a:extLst>
            </p:cNvPr>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 name="Google Shape;10749;p52">
              <a:extLst>
                <a:ext uri="{FF2B5EF4-FFF2-40B4-BE49-F238E27FC236}">
                  <a16:creationId xmlns:a16="http://schemas.microsoft.com/office/drawing/2014/main" id="{8A39695C-F006-4533-8EF4-A31E153EDB87}"/>
                </a:ext>
              </a:extLst>
            </p:cNvPr>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 name="Google Shape;10750;p52">
              <a:extLst>
                <a:ext uri="{FF2B5EF4-FFF2-40B4-BE49-F238E27FC236}">
                  <a16:creationId xmlns:a16="http://schemas.microsoft.com/office/drawing/2014/main" id="{81F32F39-2F47-4443-B26E-F7342662ED08}"/>
                </a:ext>
              </a:extLst>
            </p:cNvPr>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10751;p52">
              <a:extLst>
                <a:ext uri="{FF2B5EF4-FFF2-40B4-BE49-F238E27FC236}">
                  <a16:creationId xmlns:a16="http://schemas.microsoft.com/office/drawing/2014/main" id="{9F5EE0E2-3C6F-4EF3-914F-D9A60D6A8DB3}"/>
                </a:ext>
              </a:extLst>
            </p:cNvPr>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 name="Google Shape;10752;p52">
              <a:extLst>
                <a:ext uri="{FF2B5EF4-FFF2-40B4-BE49-F238E27FC236}">
                  <a16:creationId xmlns:a16="http://schemas.microsoft.com/office/drawing/2014/main" id="{9E61F6A1-186C-416D-A6F7-D0D0F5180F57}"/>
                </a:ext>
              </a:extLst>
            </p:cNvPr>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10753;p52">
              <a:extLst>
                <a:ext uri="{FF2B5EF4-FFF2-40B4-BE49-F238E27FC236}">
                  <a16:creationId xmlns:a16="http://schemas.microsoft.com/office/drawing/2014/main" id="{07B1173C-4DA8-4918-9579-D5CAF3A24AA5}"/>
                </a:ext>
              </a:extLst>
            </p:cNvPr>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10754;p52">
              <a:extLst>
                <a:ext uri="{FF2B5EF4-FFF2-40B4-BE49-F238E27FC236}">
                  <a16:creationId xmlns:a16="http://schemas.microsoft.com/office/drawing/2014/main" id="{CF40E707-A012-4582-938B-F4FC0E00C1CF}"/>
                </a:ext>
              </a:extLst>
            </p:cNvPr>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 name="Google Shape;10755;p52">
              <a:extLst>
                <a:ext uri="{FF2B5EF4-FFF2-40B4-BE49-F238E27FC236}">
                  <a16:creationId xmlns:a16="http://schemas.microsoft.com/office/drawing/2014/main" id="{F3AF0D2E-8875-4B50-883E-59476B5BB240}"/>
                </a:ext>
              </a:extLst>
            </p:cNvPr>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10756;p52">
              <a:extLst>
                <a:ext uri="{FF2B5EF4-FFF2-40B4-BE49-F238E27FC236}">
                  <a16:creationId xmlns:a16="http://schemas.microsoft.com/office/drawing/2014/main" id="{279E074E-2543-42D6-A9EB-65F5E3E9B52A}"/>
                </a:ext>
              </a:extLst>
            </p:cNvPr>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5" name="Google Shape;10757;p52">
              <a:extLst>
                <a:ext uri="{FF2B5EF4-FFF2-40B4-BE49-F238E27FC236}">
                  <a16:creationId xmlns:a16="http://schemas.microsoft.com/office/drawing/2014/main" id="{B0DBE68B-F58D-469B-8AFA-8A2CBC844F3B}"/>
                </a:ext>
              </a:extLst>
            </p:cNvPr>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 name="Google Shape;10758;p52">
              <a:extLst>
                <a:ext uri="{FF2B5EF4-FFF2-40B4-BE49-F238E27FC236}">
                  <a16:creationId xmlns:a16="http://schemas.microsoft.com/office/drawing/2014/main" id="{382A7BAA-1757-4414-BD42-10C100C9FC85}"/>
                </a:ext>
              </a:extLst>
            </p:cNvPr>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 name="Google Shape;10759;p52">
              <a:extLst>
                <a:ext uri="{FF2B5EF4-FFF2-40B4-BE49-F238E27FC236}">
                  <a16:creationId xmlns:a16="http://schemas.microsoft.com/office/drawing/2014/main" id="{B31E55F4-3FA3-4728-BEEF-867C887C4816}"/>
                </a:ext>
              </a:extLst>
            </p:cNvPr>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 name="Google Shape;10760;p52">
              <a:extLst>
                <a:ext uri="{FF2B5EF4-FFF2-40B4-BE49-F238E27FC236}">
                  <a16:creationId xmlns:a16="http://schemas.microsoft.com/office/drawing/2014/main" id="{D7E3EDC4-3311-43ED-9B82-EEF4A172B50E}"/>
                </a:ext>
              </a:extLst>
            </p:cNvPr>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10761;p52">
              <a:extLst>
                <a:ext uri="{FF2B5EF4-FFF2-40B4-BE49-F238E27FC236}">
                  <a16:creationId xmlns:a16="http://schemas.microsoft.com/office/drawing/2014/main" id="{F55C3115-5F38-4856-B511-2EAF9712DA3E}"/>
                </a:ext>
              </a:extLst>
            </p:cNvPr>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 name="Google Shape;10762;p52">
              <a:extLst>
                <a:ext uri="{FF2B5EF4-FFF2-40B4-BE49-F238E27FC236}">
                  <a16:creationId xmlns:a16="http://schemas.microsoft.com/office/drawing/2014/main" id="{06DABF6D-AA1C-441B-B178-38A732C0E7FF}"/>
                </a:ext>
              </a:extLst>
            </p:cNvPr>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10763;p52">
              <a:extLst>
                <a:ext uri="{FF2B5EF4-FFF2-40B4-BE49-F238E27FC236}">
                  <a16:creationId xmlns:a16="http://schemas.microsoft.com/office/drawing/2014/main" id="{2B1F81BC-0859-44E1-9A80-92860D0D3963}"/>
                </a:ext>
              </a:extLst>
            </p:cNvPr>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10764;p52">
              <a:extLst>
                <a:ext uri="{FF2B5EF4-FFF2-40B4-BE49-F238E27FC236}">
                  <a16:creationId xmlns:a16="http://schemas.microsoft.com/office/drawing/2014/main" id="{B5024620-4FCD-496C-A6EA-EB8ECC722775}"/>
                </a:ext>
              </a:extLst>
            </p:cNvPr>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 name="Google Shape;10765;p52">
              <a:extLst>
                <a:ext uri="{FF2B5EF4-FFF2-40B4-BE49-F238E27FC236}">
                  <a16:creationId xmlns:a16="http://schemas.microsoft.com/office/drawing/2014/main" id="{CED6DD89-490A-4887-850B-41AF18243185}"/>
                </a:ext>
              </a:extLst>
            </p:cNvPr>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10766;p52">
              <a:extLst>
                <a:ext uri="{FF2B5EF4-FFF2-40B4-BE49-F238E27FC236}">
                  <a16:creationId xmlns:a16="http://schemas.microsoft.com/office/drawing/2014/main" id="{57DB6894-581C-4298-B513-2B488C9FE5E9}"/>
                </a:ext>
              </a:extLst>
            </p:cNvPr>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 name="Google Shape;10767;p52">
              <a:extLst>
                <a:ext uri="{FF2B5EF4-FFF2-40B4-BE49-F238E27FC236}">
                  <a16:creationId xmlns:a16="http://schemas.microsoft.com/office/drawing/2014/main" id="{2D9BD938-7F0E-446E-97F4-16762990D91F}"/>
                </a:ext>
              </a:extLst>
            </p:cNvPr>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 name="Google Shape;10768;p52">
              <a:extLst>
                <a:ext uri="{FF2B5EF4-FFF2-40B4-BE49-F238E27FC236}">
                  <a16:creationId xmlns:a16="http://schemas.microsoft.com/office/drawing/2014/main" id="{019EA270-FCB8-4F9A-B4FB-8C8B9830817F}"/>
                </a:ext>
              </a:extLst>
            </p:cNvPr>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 name="Google Shape;10769;p52">
              <a:extLst>
                <a:ext uri="{FF2B5EF4-FFF2-40B4-BE49-F238E27FC236}">
                  <a16:creationId xmlns:a16="http://schemas.microsoft.com/office/drawing/2014/main" id="{AC27A9DE-02E3-4959-A813-08CAF1F6E91D}"/>
                </a:ext>
              </a:extLst>
            </p:cNvPr>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 name="Google Shape;10770;p52">
              <a:extLst>
                <a:ext uri="{FF2B5EF4-FFF2-40B4-BE49-F238E27FC236}">
                  <a16:creationId xmlns:a16="http://schemas.microsoft.com/office/drawing/2014/main" id="{49A8A743-07C5-49C7-AE2E-3DDFA48B70D0}"/>
                </a:ext>
              </a:extLst>
            </p:cNvPr>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 name="Google Shape;10771;p52">
              <a:extLst>
                <a:ext uri="{FF2B5EF4-FFF2-40B4-BE49-F238E27FC236}">
                  <a16:creationId xmlns:a16="http://schemas.microsoft.com/office/drawing/2014/main" id="{81E3DCB4-8914-4F83-82A1-F9881153F963}"/>
                </a:ext>
              </a:extLst>
            </p:cNvPr>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 name="Google Shape;10772;p52">
              <a:extLst>
                <a:ext uri="{FF2B5EF4-FFF2-40B4-BE49-F238E27FC236}">
                  <a16:creationId xmlns:a16="http://schemas.microsoft.com/office/drawing/2014/main" id="{D47C6A7A-83AF-4D07-812F-98D08E84E572}"/>
                </a:ext>
              </a:extLst>
            </p:cNvPr>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 name="Google Shape;10773;p52">
              <a:extLst>
                <a:ext uri="{FF2B5EF4-FFF2-40B4-BE49-F238E27FC236}">
                  <a16:creationId xmlns:a16="http://schemas.microsoft.com/office/drawing/2014/main" id="{9FDC013F-CB7C-46C0-B9B8-8E259F977632}"/>
                </a:ext>
              </a:extLst>
            </p:cNvPr>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0774;p52">
              <a:extLst>
                <a:ext uri="{FF2B5EF4-FFF2-40B4-BE49-F238E27FC236}">
                  <a16:creationId xmlns:a16="http://schemas.microsoft.com/office/drawing/2014/main" id="{8E62136E-9024-487F-96EE-B6508BC684E4}"/>
                </a:ext>
              </a:extLst>
            </p:cNvPr>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3" name="Google Shape;10775;p52">
              <a:extLst>
                <a:ext uri="{FF2B5EF4-FFF2-40B4-BE49-F238E27FC236}">
                  <a16:creationId xmlns:a16="http://schemas.microsoft.com/office/drawing/2014/main" id="{B8F2B1D1-4E91-44B6-8F2E-AFEDE808208D}"/>
                </a:ext>
              </a:extLst>
            </p:cNvPr>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0776;p52">
              <a:extLst>
                <a:ext uri="{FF2B5EF4-FFF2-40B4-BE49-F238E27FC236}">
                  <a16:creationId xmlns:a16="http://schemas.microsoft.com/office/drawing/2014/main" id="{879A80B4-3DDC-4540-BEDD-8241793BF8E4}"/>
                </a:ext>
              </a:extLst>
            </p:cNvPr>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5" name="Google Shape;10777;p52">
              <a:extLst>
                <a:ext uri="{FF2B5EF4-FFF2-40B4-BE49-F238E27FC236}">
                  <a16:creationId xmlns:a16="http://schemas.microsoft.com/office/drawing/2014/main" id="{D2E6449F-54EC-4631-96C6-B3C26242740E}"/>
                </a:ext>
              </a:extLst>
            </p:cNvPr>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6" name="Google Shape;10778;p52">
              <a:extLst>
                <a:ext uri="{FF2B5EF4-FFF2-40B4-BE49-F238E27FC236}">
                  <a16:creationId xmlns:a16="http://schemas.microsoft.com/office/drawing/2014/main" id="{AC4FA40E-C40B-4175-8E44-8C1782D8C008}"/>
                </a:ext>
              </a:extLst>
            </p:cNvPr>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 name="Google Shape;10779;p52">
              <a:extLst>
                <a:ext uri="{FF2B5EF4-FFF2-40B4-BE49-F238E27FC236}">
                  <a16:creationId xmlns:a16="http://schemas.microsoft.com/office/drawing/2014/main" id="{9777835C-CC95-4310-B4AF-57B604664924}"/>
                </a:ext>
              </a:extLst>
            </p:cNvPr>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 name="Google Shape;10780;p52">
              <a:extLst>
                <a:ext uri="{FF2B5EF4-FFF2-40B4-BE49-F238E27FC236}">
                  <a16:creationId xmlns:a16="http://schemas.microsoft.com/office/drawing/2014/main" id="{58D8E726-A932-4CF2-98BE-158380C5AE19}"/>
                </a:ext>
              </a:extLst>
            </p:cNvPr>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0781;p52">
              <a:extLst>
                <a:ext uri="{FF2B5EF4-FFF2-40B4-BE49-F238E27FC236}">
                  <a16:creationId xmlns:a16="http://schemas.microsoft.com/office/drawing/2014/main" id="{048697BB-D4CD-47B6-B8DD-E6443BACCC71}"/>
                </a:ext>
              </a:extLst>
            </p:cNvPr>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 name="Google Shape;10782;p52">
              <a:extLst>
                <a:ext uri="{FF2B5EF4-FFF2-40B4-BE49-F238E27FC236}">
                  <a16:creationId xmlns:a16="http://schemas.microsoft.com/office/drawing/2014/main" id="{DE8FEB36-31A0-462A-A919-17D06CC4C713}"/>
                </a:ext>
              </a:extLst>
            </p:cNvPr>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 name="Google Shape;10783;p52">
              <a:extLst>
                <a:ext uri="{FF2B5EF4-FFF2-40B4-BE49-F238E27FC236}">
                  <a16:creationId xmlns:a16="http://schemas.microsoft.com/office/drawing/2014/main" id="{BDF228D6-D606-47CF-8AEC-ACFF60CCE605}"/>
                </a:ext>
              </a:extLst>
            </p:cNvPr>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 name="Google Shape;10784;p52">
              <a:extLst>
                <a:ext uri="{FF2B5EF4-FFF2-40B4-BE49-F238E27FC236}">
                  <a16:creationId xmlns:a16="http://schemas.microsoft.com/office/drawing/2014/main" id="{D6ECB807-62AF-4ABF-88B2-28CBD1075F82}"/>
                </a:ext>
              </a:extLst>
            </p:cNvPr>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 name="Google Shape;10785;p52">
              <a:extLst>
                <a:ext uri="{FF2B5EF4-FFF2-40B4-BE49-F238E27FC236}">
                  <a16:creationId xmlns:a16="http://schemas.microsoft.com/office/drawing/2014/main" id="{1C41C0C8-459E-4F01-AD5C-92B74EE77FA8}"/>
                </a:ext>
              </a:extLst>
            </p:cNvPr>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 name="Google Shape;10786;p52">
              <a:extLst>
                <a:ext uri="{FF2B5EF4-FFF2-40B4-BE49-F238E27FC236}">
                  <a16:creationId xmlns:a16="http://schemas.microsoft.com/office/drawing/2014/main" id="{1F7ECBD8-6597-49C9-B1CE-87DDE4199F91}"/>
                </a:ext>
              </a:extLst>
            </p:cNvPr>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 name="Google Shape;10787;p52">
              <a:extLst>
                <a:ext uri="{FF2B5EF4-FFF2-40B4-BE49-F238E27FC236}">
                  <a16:creationId xmlns:a16="http://schemas.microsoft.com/office/drawing/2014/main" id="{4551888C-2C2E-43A5-A0B7-CFBF9FD658C6}"/>
                </a:ext>
              </a:extLst>
            </p:cNvPr>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 name="Google Shape;10788;p52">
              <a:extLst>
                <a:ext uri="{FF2B5EF4-FFF2-40B4-BE49-F238E27FC236}">
                  <a16:creationId xmlns:a16="http://schemas.microsoft.com/office/drawing/2014/main" id="{BE11842E-1958-44DC-8B40-0DCD7EA1E3E6}"/>
                </a:ext>
              </a:extLst>
            </p:cNvPr>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 name="Google Shape;10789;p52">
              <a:extLst>
                <a:ext uri="{FF2B5EF4-FFF2-40B4-BE49-F238E27FC236}">
                  <a16:creationId xmlns:a16="http://schemas.microsoft.com/office/drawing/2014/main" id="{AB294E85-D248-421D-9317-05B80957F446}"/>
                </a:ext>
              </a:extLst>
            </p:cNvPr>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 name="Google Shape;10790;p52">
              <a:extLst>
                <a:ext uri="{FF2B5EF4-FFF2-40B4-BE49-F238E27FC236}">
                  <a16:creationId xmlns:a16="http://schemas.microsoft.com/office/drawing/2014/main" id="{64646612-E917-42C7-91A3-6383BA802976}"/>
                </a:ext>
              </a:extLst>
            </p:cNvPr>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9" name="Google Shape;10791;p52">
              <a:extLst>
                <a:ext uri="{FF2B5EF4-FFF2-40B4-BE49-F238E27FC236}">
                  <a16:creationId xmlns:a16="http://schemas.microsoft.com/office/drawing/2014/main" id="{169FF426-171B-4D1B-91D8-B756AC2E15C8}"/>
                </a:ext>
              </a:extLst>
            </p:cNvPr>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 name="Google Shape;10792;p52">
              <a:extLst>
                <a:ext uri="{FF2B5EF4-FFF2-40B4-BE49-F238E27FC236}">
                  <a16:creationId xmlns:a16="http://schemas.microsoft.com/office/drawing/2014/main" id="{DEE4D145-0AEA-4BC0-94AC-BD2125C57548}"/>
                </a:ext>
              </a:extLst>
            </p:cNvPr>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 name="Google Shape;10793;p52">
              <a:extLst>
                <a:ext uri="{FF2B5EF4-FFF2-40B4-BE49-F238E27FC236}">
                  <a16:creationId xmlns:a16="http://schemas.microsoft.com/office/drawing/2014/main" id="{EC5FB3C5-9304-4472-9D36-2723712BDD0F}"/>
                </a:ext>
              </a:extLst>
            </p:cNvPr>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 name="Google Shape;10794;p52">
              <a:extLst>
                <a:ext uri="{FF2B5EF4-FFF2-40B4-BE49-F238E27FC236}">
                  <a16:creationId xmlns:a16="http://schemas.microsoft.com/office/drawing/2014/main" id="{4CC59564-5AC2-4075-A90C-7DAD6FCD8C9E}"/>
                </a:ext>
              </a:extLst>
            </p:cNvPr>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 name="Google Shape;10795;p52">
              <a:extLst>
                <a:ext uri="{FF2B5EF4-FFF2-40B4-BE49-F238E27FC236}">
                  <a16:creationId xmlns:a16="http://schemas.microsoft.com/office/drawing/2014/main" id="{8AFDD4FC-7E0F-47F8-88C4-10ABBD071E7B}"/>
                </a:ext>
              </a:extLst>
            </p:cNvPr>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 name="Google Shape;10796;p52">
              <a:extLst>
                <a:ext uri="{FF2B5EF4-FFF2-40B4-BE49-F238E27FC236}">
                  <a16:creationId xmlns:a16="http://schemas.microsoft.com/office/drawing/2014/main" id="{D667B8E9-5805-4F08-93BC-8178002091B4}"/>
                </a:ext>
              </a:extLst>
            </p:cNvPr>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 name="Google Shape;10797;p52">
              <a:extLst>
                <a:ext uri="{FF2B5EF4-FFF2-40B4-BE49-F238E27FC236}">
                  <a16:creationId xmlns:a16="http://schemas.microsoft.com/office/drawing/2014/main" id="{E5C834C0-62BA-473E-B927-A8FEFF4436C6}"/>
                </a:ext>
              </a:extLst>
            </p:cNvPr>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 name="Google Shape;10798;p52">
              <a:extLst>
                <a:ext uri="{FF2B5EF4-FFF2-40B4-BE49-F238E27FC236}">
                  <a16:creationId xmlns:a16="http://schemas.microsoft.com/office/drawing/2014/main" id="{3B9776C8-A4C8-4AAD-BF1D-E5900E373D3F}"/>
                </a:ext>
              </a:extLst>
            </p:cNvPr>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 name="Google Shape;10799;p52">
              <a:extLst>
                <a:ext uri="{FF2B5EF4-FFF2-40B4-BE49-F238E27FC236}">
                  <a16:creationId xmlns:a16="http://schemas.microsoft.com/office/drawing/2014/main" id="{57D98011-4AA5-4E80-BCFF-87402A080ACC}"/>
                </a:ext>
              </a:extLst>
            </p:cNvPr>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 name="Google Shape;10800;p52">
              <a:extLst>
                <a:ext uri="{FF2B5EF4-FFF2-40B4-BE49-F238E27FC236}">
                  <a16:creationId xmlns:a16="http://schemas.microsoft.com/office/drawing/2014/main" id="{E0C56C20-3B5A-43A8-82A9-9114136E4626}"/>
                </a:ext>
              </a:extLst>
            </p:cNvPr>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 name="Google Shape;10801;p52">
              <a:extLst>
                <a:ext uri="{FF2B5EF4-FFF2-40B4-BE49-F238E27FC236}">
                  <a16:creationId xmlns:a16="http://schemas.microsoft.com/office/drawing/2014/main" id="{A739C722-984F-4BC8-B345-95A6293E7C79}"/>
                </a:ext>
              </a:extLst>
            </p:cNvPr>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 name="Google Shape;10802;p52">
              <a:extLst>
                <a:ext uri="{FF2B5EF4-FFF2-40B4-BE49-F238E27FC236}">
                  <a16:creationId xmlns:a16="http://schemas.microsoft.com/office/drawing/2014/main" id="{7CF74E07-D857-46C6-BCC9-72F9C9EF9831}"/>
                </a:ext>
              </a:extLst>
            </p:cNvPr>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 name="Google Shape;10803;p52">
              <a:extLst>
                <a:ext uri="{FF2B5EF4-FFF2-40B4-BE49-F238E27FC236}">
                  <a16:creationId xmlns:a16="http://schemas.microsoft.com/office/drawing/2014/main" id="{640ECD0E-06C6-4BAE-9270-D02A345F4E2F}"/>
                </a:ext>
              </a:extLst>
            </p:cNvPr>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 name="Google Shape;10804;p52">
              <a:extLst>
                <a:ext uri="{FF2B5EF4-FFF2-40B4-BE49-F238E27FC236}">
                  <a16:creationId xmlns:a16="http://schemas.microsoft.com/office/drawing/2014/main" id="{CA8D1256-3B7D-4C72-8D20-3E70E2C8CE79}"/>
                </a:ext>
              </a:extLst>
            </p:cNvPr>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 name="Google Shape;10805;p52">
              <a:extLst>
                <a:ext uri="{FF2B5EF4-FFF2-40B4-BE49-F238E27FC236}">
                  <a16:creationId xmlns:a16="http://schemas.microsoft.com/office/drawing/2014/main" id="{B2A8C2EA-3841-4592-A6BE-2EEE8735194C}"/>
                </a:ext>
              </a:extLst>
            </p:cNvPr>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 name="Google Shape;10806;p52">
              <a:extLst>
                <a:ext uri="{FF2B5EF4-FFF2-40B4-BE49-F238E27FC236}">
                  <a16:creationId xmlns:a16="http://schemas.microsoft.com/office/drawing/2014/main" id="{340A2BDE-73FE-4A9D-91A2-1EF6C3D1B4F8}"/>
                </a:ext>
              </a:extLst>
            </p:cNvPr>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 name="Google Shape;10807;p52">
              <a:extLst>
                <a:ext uri="{FF2B5EF4-FFF2-40B4-BE49-F238E27FC236}">
                  <a16:creationId xmlns:a16="http://schemas.microsoft.com/office/drawing/2014/main" id="{DA7E5A0C-03D3-490F-B434-41A168228E88}"/>
                </a:ext>
              </a:extLst>
            </p:cNvPr>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 name="Google Shape;10808;p52">
              <a:extLst>
                <a:ext uri="{FF2B5EF4-FFF2-40B4-BE49-F238E27FC236}">
                  <a16:creationId xmlns:a16="http://schemas.microsoft.com/office/drawing/2014/main" id="{36D912A4-1A86-4596-96F7-5EA4F862B83F}"/>
                </a:ext>
              </a:extLst>
            </p:cNvPr>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7" name="Google Shape;10809;p52">
              <a:extLst>
                <a:ext uri="{FF2B5EF4-FFF2-40B4-BE49-F238E27FC236}">
                  <a16:creationId xmlns:a16="http://schemas.microsoft.com/office/drawing/2014/main" id="{D7C79682-CAD7-47A1-8000-3A67D61427FC}"/>
                </a:ext>
              </a:extLst>
            </p:cNvPr>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8" name="Google Shape;10810;p52">
              <a:extLst>
                <a:ext uri="{FF2B5EF4-FFF2-40B4-BE49-F238E27FC236}">
                  <a16:creationId xmlns:a16="http://schemas.microsoft.com/office/drawing/2014/main" id="{CFC57838-B243-48B0-A0C1-4A2215FC2F0F}"/>
                </a:ext>
              </a:extLst>
            </p:cNvPr>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9" name="Google Shape;10811;p52">
              <a:extLst>
                <a:ext uri="{FF2B5EF4-FFF2-40B4-BE49-F238E27FC236}">
                  <a16:creationId xmlns:a16="http://schemas.microsoft.com/office/drawing/2014/main" id="{DD0DAECC-B71A-40F3-B354-49E4A85DC12F}"/>
                </a:ext>
              </a:extLst>
            </p:cNvPr>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 name="Google Shape;10812;p52">
              <a:extLst>
                <a:ext uri="{FF2B5EF4-FFF2-40B4-BE49-F238E27FC236}">
                  <a16:creationId xmlns:a16="http://schemas.microsoft.com/office/drawing/2014/main" id="{862194EE-1C1D-4D76-9587-9EFABD8381BE}"/>
                </a:ext>
              </a:extLst>
            </p:cNvPr>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 name="Google Shape;10813;p52">
              <a:extLst>
                <a:ext uri="{FF2B5EF4-FFF2-40B4-BE49-F238E27FC236}">
                  <a16:creationId xmlns:a16="http://schemas.microsoft.com/office/drawing/2014/main" id="{A99C1114-027A-4407-8DCF-987537C60FC5}"/>
                </a:ext>
              </a:extLst>
            </p:cNvPr>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 name="Google Shape;10814;p52">
              <a:extLst>
                <a:ext uri="{FF2B5EF4-FFF2-40B4-BE49-F238E27FC236}">
                  <a16:creationId xmlns:a16="http://schemas.microsoft.com/office/drawing/2014/main" id="{DF71E9B3-775D-42C6-8956-C839A5B669F1}"/>
                </a:ext>
              </a:extLst>
            </p:cNvPr>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 name="Google Shape;10815;p52">
              <a:extLst>
                <a:ext uri="{FF2B5EF4-FFF2-40B4-BE49-F238E27FC236}">
                  <a16:creationId xmlns:a16="http://schemas.microsoft.com/office/drawing/2014/main" id="{A906ADA0-9B9E-4C5C-87B1-54541694C7D6}"/>
                </a:ext>
              </a:extLst>
            </p:cNvPr>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 name="Google Shape;10816;p52">
              <a:extLst>
                <a:ext uri="{FF2B5EF4-FFF2-40B4-BE49-F238E27FC236}">
                  <a16:creationId xmlns:a16="http://schemas.microsoft.com/office/drawing/2014/main" id="{31CE2AA4-C515-4893-9EFE-B1174DF1476E}"/>
                </a:ext>
              </a:extLst>
            </p:cNvPr>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 name="Google Shape;10817;p52">
              <a:extLst>
                <a:ext uri="{FF2B5EF4-FFF2-40B4-BE49-F238E27FC236}">
                  <a16:creationId xmlns:a16="http://schemas.microsoft.com/office/drawing/2014/main" id="{8E71F9EB-36AB-4F3D-A056-E74D0AD1D322}"/>
                </a:ext>
              </a:extLst>
            </p:cNvPr>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 name="Google Shape;10818;p52">
              <a:extLst>
                <a:ext uri="{FF2B5EF4-FFF2-40B4-BE49-F238E27FC236}">
                  <a16:creationId xmlns:a16="http://schemas.microsoft.com/office/drawing/2014/main" id="{9A425012-D47C-48DE-873D-D6FABB252A5B}"/>
                </a:ext>
              </a:extLst>
            </p:cNvPr>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 name="Google Shape;10819;p52">
              <a:extLst>
                <a:ext uri="{FF2B5EF4-FFF2-40B4-BE49-F238E27FC236}">
                  <a16:creationId xmlns:a16="http://schemas.microsoft.com/office/drawing/2014/main" id="{45AF8AD1-ECDB-4D23-881D-D8B69D37853B}"/>
                </a:ext>
              </a:extLst>
            </p:cNvPr>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 name="Google Shape;10820;p52">
              <a:extLst>
                <a:ext uri="{FF2B5EF4-FFF2-40B4-BE49-F238E27FC236}">
                  <a16:creationId xmlns:a16="http://schemas.microsoft.com/office/drawing/2014/main" id="{D7DE3F89-0681-434C-9608-BD2C7458AF29}"/>
                </a:ext>
              </a:extLst>
            </p:cNvPr>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 name="Google Shape;10821;p52">
              <a:extLst>
                <a:ext uri="{FF2B5EF4-FFF2-40B4-BE49-F238E27FC236}">
                  <a16:creationId xmlns:a16="http://schemas.microsoft.com/office/drawing/2014/main" id="{A692E4F9-26B6-4418-9E33-8E4191D23291}"/>
                </a:ext>
              </a:extLst>
            </p:cNvPr>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10822;p52">
              <a:extLst>
                <a:ext uri="{FF2B5EF4-FFF2-40B4-BE49-F238E27FC236}">
                  <a16:creationId xmlns:a16="http://schemas.microsoft.com/office/drawing/2014/main" id="{20D16038-F5B4-4F37-B266-AB2EC9743891}"/>
                </a:ext>
              </a:extLst>
            </p:cNvPr>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 name="Google Shape;10823;p52">
              <a:extLst>
                <a:ext uri="{FF2B5EF4-FFF2-40B4-BE49-F238E27FC236}">
                  <a16:creationId xmlns:a16="http://schemas.microsoft.com/office/drawing/2014/main" id="{CB529EF6-8AF4-44F8-ABBE-5A0EA866432F}"/>
                </a:ext>
              </a:extLst>
            </p:cNvPr>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2" name="Google Shape;10824;p52">
              <a:extLst>
                <a:ext uri="{FF2B5EF4-FFF2-40B4-BE49-F238E27FC236}">
                  <a16:creationId xmlns:a16="http://schemas.microsoft.com/office/drawing/2014/main" id="{AAECCFF0-8481-4AB6-ACB6-B8576BC8ED57}"/>
                </a:ext>
              </a:extLst>
            </p:cNvPr>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 name="Google Shape;10825;p52">
              <a:extLst>
                <a:ext uri="{FF2B5EF4-FFF2-40B4-BE49-F238E27FC236}">
                  <a16:creationId xmlns:a16="http://schemas.microsoft.com/office/drawing/2014/main" id="{2801CBBF-F56C-45ED-A8D3-24B537562968}"/>
                </a:ext>
              </a:extLst>
            </p:cNvPr>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 name="Google Shape;10826;p52">
              <a:extLst>
                <a:ext uri="{FF2B5EF4-FFF2-40B4-BE49-F238E27FC236}">
                  <a16:creationId xmlns:a16="http://schemas.microsoft.com/office/drawing/2014/main" id="{A209DD18-2FFF-434F-81CF-002CA429E347}"/>
                </a:ext>
              </a:extLst>
            </p:cNvPr>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 name="Google Shape;10827;p52">
              <a:extLst>
                <a:ext uri="{FF2B5EF4-FFF2-40B4-BE49-F238E27FC236}">
                  <a16:creationId xmlns:a16="http://schemas.microsoft.com/office/drawing/2014/main" id="{68DE581F-E04B-452A-BD8D-E12300E37E0B}"/>
                </a:ext>
              </a:extLst>
            </p:cNvPr>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 name="Google Shape;10828;p52">
              <a:extLst>
                <a:ext uri="{FF2B5EF4-FFF2-40B4-BE49-F238E27FC236}">
                  <a16:creationId xmlns:a16="http://schemas.microsoft.com/office/drawing/2014/main" id="{5213FC7B-E0AF-47D9-BCDF-5DBD7D4A4D60}"/>
                </a:ext>
              </a:extLst>
            </p:cNvPr>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 name="Google Shape;10829;p52">
              <a:extLst>
                <a:ext uri="{FF2B5EF4-FFF2-40B4-BE49-F238E27FC236}">
                  <a16:creationId xmlns:a16="http://schemas.microsoft.com/office/drawing/2014/main" id="{9270F959-C448-42BB-B9B4-63CB04AE1610}"/>
                </a:ext>
              </a:extLst>
            </p:cNvPr>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0830;p52">
              <a:extLst>
                <a:ext uri="{FF2B5EF4-FFF2-40B4-BE49-F238E27FC236}">
                  <a16:creationId xmlns:a16="http://schemas.microsoft.com/office/drawing/2014/main" id="{4D6C6649-BF0C-4201-BBA8-5C7316F25F78}"/>
                </a:ext>
              </a:extLst>
            </p:cNvPr>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 name="Google Shape;10831;p52">
              <a:extLst>
                <a:ext uri="{FF2B5EF4-FFF2-40B4-BE49-F238E27FC236}">
                  <a16:creationId xmlns:a16="http://schemas.microsoft.com/office/drawing/2014/main" id="{82384D8F-9817-4323-9B7E-FE9DA38ED6C1}"/>
                </a:ext>
              </a:extLst>
            </p:cNvPr>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10832;p52">
              <a:extLst>
                <a:ext uri="{FF2B5EF4-FFF2-40B4-BE49-F238E27FC236}">
                  <a16:creationId xmlns:a16="http://schemas.microsoft.com/office/drawing/2014/main" id="{A48FA6F2-BF9A-4033-8D10-713EA8F6A1BB}"/>
                </a:ext>
              </a:extLst>
            </p:cNvPr>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0833;p52">
              <a:extLst>
                <a:ext uri="{FF2B5EF4-FFF2-40B4-BE49-F238E27FC236}">
                  <a16:creationId xmlns:a16="http://schemas.microsoft.com/office/drawing/2014/main" id="{59F63D98-86BC-42BA-806E-AEC9A9A08C24}"/>
                </a:ext>
              </a:extLst>
            </p:cNvPr>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 name="Google Shape;10834;p52">
              <a:extLst>
                <a:ext uri="{FF2B5EF4-FFF2-40B4-BE49-F238E27FC236}">
                  <a16:creationId xmlns:a16="http://schemas.microsoft.com/office/drawing/2014/main" id="{898AB056-CE69-43D0-A38D-35F59AC52774}"/>
                </a:ext>
              </a:extLst>
            </p:cNvPr>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0835;p52">
              <a:extLst>
                <a:ext uri="{FF2B5EF4-FFF2-40B4-BE49-F238E27FC236}">
                  <a16:creationId xmlns:a16="http://schemas.microsoft.com/office/drawing/2014/main" id="{BA0D746B-1ECD-420D-9F06-EA4EE6A90092}"/>
                </a:ext>
              </a:extLst>
            </p:cNvPr>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 name="Google Shape;10836;p52">
              <a:extLst>
                <a:ext uri="{FF2B5EF4-FFF2-40B4-BE49-F238E27FC236}">
                  <a16:creationId xmlns:a16="http://schemas.microsoft.com/office/drawing/2014/main" id="{0711ADB2-7ADA-48BD-974D-C3A580D1CCF0}"/>
                </a:ext>
              </a:extLst>
            </p:cNvPr>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 name="Google Shape;10837;p52">
              <a:extLst>
                <a:ext uri="{FF2B5EF4-FFF2-40B4-BE49-F238E27FC236}">
                  <a16:creationId xmlns:a16="http://schemas.microsoft.com/office/drawing/2014/main" id="{7BD268DA-612D-4840-9F90-12B415EB4257}"/>
                </a:ext>
              </a:extLst>
            </p:cNvPr>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 name="Google Shape;10838;p52">
              <a:extLst>
                <a:ext uri="{FF2B5EF4-FFF2-40B4-BE49-F238E27FC236}">
                  <a16:creationId xmlns:a16="http://schemas.microsoft.com/office/drawing/2014/main" id="{18F5A741-FDDF-4801-B869-9DC26BDD7E9D}"/>
                </a:ext>
              </a:extLst>
            </p:cNvPr>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 name="Google Shape;10839;p52">
              <a:extLst>
                <a:ext uri="{FF2B5EF4-FFF2-40B4-BE49-F238E27FC236}">
                  <a16:creationId xmlns:a16="http://schemas.microsoft.com/office/drawing/2014/main" id="{3C69ED68-2899-4575-9D40-DB905C004D3C}"/>
                </a:ext>
              </a:extLst>
            </p:cNvPr>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 name="Google Shape;10840;p52">
              <a:extLst>
                <a:ext uri="{FF2B5EF4-FFF2-40B4-BE49-F238E27FC236}">
                  <a16:creationId xmlns:a16="http://schemas.microsoft.com/office/drawing/2014/main" id="{469F914F-6416-4E48-BB9A-59E9AD76A1FE}"/>
                </a:ext>
              </a:extLst>
            </p:cNvPr>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 name="Google Shape;10841;p52">
              <a:extLst>
                <a:ext uri="{FF2B5EF4-FFF2-40B4-BE49-F238E27FC236}">
                  <a16:creationId xmlns:a16="http://schemas.microsoft.com/office/drawing/2014/main" id="{AEAA4C47-7068-40DD-A843-DB65C39B60DE}"/>
                </a:ext>
              </a:extLst>
            </p:cNvPr>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 name="Google Shape;10842;p52">
              <a:extLst>
                <a:ext uri="{FF2B5EF4-FFF2-40B4-BE49-F238E27FC236}">
                  <a16:creationId xmlns:a16="http://schemas.microsoft.com/office/drawing/2014/main" id="{D5AB36FF-2FCA-420D-BBA8-74C1416C2FB2}"/>
                </a:ext>
              </a:extLst>
            </p:cNvPr>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1" name="Google Shape;10843;p52">
              <a:extLst>
                <a:ext uri="{FF2B5EF4-FFF2-40B4-BE49-F238E27FC236}">
                  <a16:creationId xmlns:a16="http://schemas.microsoft.com/office/drawing/2014/main" id="{F15CE67D-9F2B-4F6A-AA2E-053422CEC2F7}"/>
                </a:ext>
              </a:extLst>
            </p:cNvPr>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2" name="Google Shape;10844;p52">
              <a:extLst>
                <a:ext uri="{FF2B5EF4-FFF2-40B4-BE49-F238E27FC236}">
                  <a16:creationId xmlns:a16="http://schemas.microsoft.com/office/drawing/2014/main" id="{77D971CB-0344-4762-A6A2-99C1616EF4EA}"/>
                </a:ext>
              </a:extLst>
            </p:cNvPr>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3" name="Google Shape;10845;p52">
              <a:extLst>
                <a:ext uri="{FF2B5EF4-FFF2-40B4-BE49-F238E27FC236}">
                  <a16:creationId xmlns:a16="http://schemas.microsoft.com/office/drawing/2014/main" id="{976AF69C-85D3-4749-A48B-1767BB810221}"/>
                </a:ext>
              </a:extLst>
            </p:cNvPr>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4" name="Google Shape;10846;p52">
              <a:extLst>
                <a:ext uri="{FF2B5EF4-FFF2-40B4-BE49-F238E27FC236}">
                  <a16:creationId xmlns:a16="http://schemas.microsoft.com/office/drawing/2014/main" id="{7BF2616F-995E-4E63-97A9-5F6D57BCFA07}"/>
                </a:ext>
              </a:extLst>
            </p:cNvPr>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5" name="Google Shape;10847;p52">
              <a:extLst>
                <a:ext uri="{FF2B5EF4-FFF2-40B4-BE49-F238E27FC236}">
                  <a16:creationId xmlns:a16="http://schemas.microsoft.com/office/drawing/2014/main" id="{AC5C2DC9-A81B-419D-A5DD-DA2F4571D014}"/>
                </a:ext>
              </a:extLst>
            </p:cNvPr>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6" name="Google Shape;10848;p52">
              <a:extLst>
                <a:ext uri="{FF2B5EF4-FFF2-40B4-BE49-F238E27FC236}">
                  <a16:creationId xmlns:a16="http://schemas.microsoft.com/office/drawing/2014/main" id="{8F3B1769-88D0-4F05-BC1C-BF1A94D8A68F}"/>
                </a:ext>
              </a:extLst>
            </p:cNvPr>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7" name="Google Shape;10849;p52">
              <a:extLst>
                <a:ext uri="{FF2B5EF4-FFF2-40B4-BE49-F238E27FC236}">
                  <a16:creationId xmlns:a16="http://schemas.microsoft.com/office/drawing/2014/main" id="{EB5046EA-9CA6-457A-90C4-2ED7CA35853B}"/>
                </a:ext>
              </a:extLst>
            </p:cNvPr>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10850;p52">
              <a:extLst>
                <a:ext uri="{FF2B5EF4-FFF2-40B4-BE49-F238E27FC236}">
                  <a16:creationId xmlns:a16="http://schemas.microsoft.com/office/drawing/2014/main" id="{59BB3928-604F-49F3-9215-1E801E32832A}"/>
                </a:ext>
              </a:extLst>
            </p:cNvPr>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9" name="Google Shape;10851;p52">
              <a:extLst>
                <a:ext uri="{FF2B5EF4-FFF2-40B4-BE49-F238E27FC236}">
                  <a16:creationId xmlns:a16="http://schemas.microsoft.com/office/drawing/2014/main" id="{2BA3FFE4-8A55-42D5-88AC-46B679AE335B}"/>
                </a:ext>
              </a:extLst>
            </p:cNvPr>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0" name="Google Shape;10852;p52">
              <a:extLst>
                <a:ext uri="{FF2B5EF4-FFF2-40B4-BE49-F238E27FC236}">
                  <a16:creationId xmlns:a16="http://schemas.microsoft.com/office/drawing/2014/main" id="{C98DB833-FD43-4DE2-AC9A-8D8FD58F8D67}"/>
                </a:ext>
              </a:extLst>
            </p:cNvPr>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1" name="Google Shape;10853;p52">
              <a:extLst>
                <a:ext uri="{FF2B5EF4-FFF2-40B4-BE49-F238E27FC236}">
                  <a16:creationId xmlns:a16="http://schemas.microsoft.com/office/drawing/2014/main" id="{C86184A5-3D52-412A-8B50-6DE7244A8A37}"/>
                </a:ext>
              </a:extLst>
            </p:cNvPr>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2" name="Google Shape;10854;p52">
              <a:extLst>
                <a:ext uri="{FF2B5EF4-FFF2-40B4-BE49-F238E27FC236}">
                  <a16:creationId xmlns:a16="http://schemas.microsoft.com/office/drawing/2014/main" id="{4AAEE48C-0CEE-462F-8BA4-D5BD218AB56E}"/>
                </a:ext>
              </a:extLst>
            </p:cNvPr>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3" name="Google Shape;10855;p52">
              <a:extLst>
                <a:ext uri="{FF2B5EF4-FFF2-40B4-BE49-F238E27FC236}">
                  <a16:creationId xmlns:a16="http://schemas.microsoft.com/office/drawing/2014/main" id="{D9ED5277-9123-4094-B5C3-91EEC588C14B}"/>
                </a:ext>
              </a:extLst>
            </p:cNvPr>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4" name="Google Shape;10856;p52">
              <a:extLst>
                <a:ext uri="{FF2B5EF4-FFF2-40B4-BE49-F238E27FC236}">
                  <a16:creationId xmlns:a16="http://schemas.microsoft.com/office/drawing/2014/main" id="{3409E38A-BD85-42F3-A109-F6ABB1B09874}"/>
                </a:ext>
              </a:extLst>
            </p:cNvPr>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5" name="Google Shape;10857;p52">
              <a:extLst>
                <a:ext uri="{FF2B5EF4-FFF2-40B4-BE49-F238E27FC236}">
                  <a16:creationId xmlns:a16="http://schemas.microsoft.com/office/drawing/2014/main" id="{B946B118-11FB-4AF4-AFE0-C9240F22FB76}"/>
                </a:ext>
              </a:extLst>
            </p:cNvPr>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6" name="Google Shape;10858;p52">
              <a:extLst>
                <a:ext uri="{FF2B5EF4-FFF2-40B4-BE49-F238E27FC236}">
                  <a16:creationId xmlns:a16="http://schemas.microsoft.com/office/drawing/2014/main" id="{3A56678E-0EC3-4434-BC90-FF7BB78733F4}"/>
                </a:ext>
              </a:extLst>
            </p:cNvPr>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7" name="Google Shape;10859;p52">
              <a:extLst>
                <a:ext uri="{FF2B5EF4-FFF2-40B4-BE49-F238E27FC236}">
                  <a16:creationId xmlns:a16="http://schemas.microsoft.com/office/drawing/2014/main" id="{15012650-5FAA-4A4F-ABF5-2C49B573041A}"/>
                </a:ext>
              </a:extLst>
            </p:cNvPr>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8" name="Google Shape;10860;p52">
              <a:extLst>
                <a:ext uri="{FF2B5EF4-FFF2-40B4-BE49-F238E27FC236}">
                  <a16:creationId xmlns:a16="http://schemas.microsoft.com/office/drawing/2014/main" id="{A0BEB0C0-CDFE-410C-8CF4-DC92A6B569CF}"/>
                </a:ext>
              </a:extLst>
            </p:cNvPr>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9" name="Google Shape;10861;p52">
              <a:extLst>
                <a:ext uri="{FF2B5EF4-FFF2-40B4-BE49-F238E27FC236}">
                  <a16:creationId xmlns:a16="http://schemas.microsoft.com/office/drawing/2014/main" id="{94020618-448F-48C5-801D-6C13F6AAB17D}"/>
                </a:ext>
              </a:extLst>
            </p:cNvPr>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0" name="Google Shape;10862;p52">
              <a:extLst>
                <a:ext uri="{FF2B5EF4-FFF2-40B4-BE49-F238E27FC236}">
                  <a16:creationId xmlns:a16="http://schemas.microsoft.com/office/drawing/2014/main" id="{0145BECA-62F8-48C1-9FC4-EE23E9E94230}"/>
                </a:ext>
              </a:extLst>
            </p:cNvPr>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1" name="Google Shape;10863;p52">
              <a:extLst>
                <a:ext uri="{FF2B5EF4-FFF2-40B4-BE49-F238E27FC236}">
                  <a16:creationId xmlns:a16="http://schemas.microsoft.com/office/drawing/2014/main" id="{0290FAD3-5370-47E6-8B9A-02AAD06F36B0}"/>
                </a:ext>
              </a:extLst>
            </p:cNvPr>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2" name="Google Shape;10864;p52">
              <a:extLst>
                <a:ext uri="{FF2B5EF4-FFF2-40B4-BE49-F238E27FC236}">
                  <a16:creationId xmlns:a16="http://schemas.microsoft.com/office/drawing/2014/main" id="{6C1F265E-BCE5-481C-A01F-4CD17AF6148C}"/>
                </a:ext>
              </a:extLst>
            </p:cNvPr>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3" name="Google Shape;10865;p52">
              <a:extLst>
                <a:ext uri="{FF2B5EF4-FFF2-40B4-BE49-F238E27FC236}">
                  <a16:creationId xmlns:a16="http://schemas.microsoft.com/office/drawing/2014/main" id="{2488C514-4336-4A11-92B4-0E4FC09D53CF}"/>
                </a:ext>
              </a:extLst>
            </p:cNvPr>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4" name="Google Shape;10866;p52">
              <a:extLst>
                <a:ext uri="{FF2B5EF4-FFF2-40B4-BE49-F238E27FC236}">
                  <a16:creationId xmlns:a16="http://schemas.microsoft.com/office/drawing/2014/main" id="{20167D00-4D24-43D4-82E0-6DDFA21025CE}"/>
                </a:ext>
              </a:extLst>
            </p:cNvPr>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5" name="Google Shape;10867;p52">
              <a:extLst>
                <a:ext uri="{FF2B5EF4-FFF2-40B4-BE49-F238E27FC236}">
                  <a16:creationId xmlns:a16="http://schemas.microsoft.com/office/drawing/2014/main" id="{FCB32A30-9141-44E8-9019-F28448E7D310}"/>
                </a:ext>
              </a:extLst>
            </p:cNvPr>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6" name="Google Shape;10868;p52">
              <a:extLst>
                <a:ext uri="{FF2B5EF4-FFF2-40B4-BE49-F238E27FC236}">
                  <a16:creationId xmlns:a16="http://schemas.microsoft.com/office/drawing/2014/main" id="{1984C0ED-5990-4008-8B5C-65262613EE2D}"/>
                </a:ext>
              </a:extLst>
            </p:cNvPr>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7" name="Google Shape;10869;p52">
              <a:extLst>
                <a:ext uri="{FF2B5EF4-FFF2-40B4-BE49-F238E27FC236}">
                  <a16:creationId xmlns:a16="http://schemas.microsoft.com/office/drawing/2014/main" id="{9509DDE6-CC4A-4133-B61E-A379DF9E4FF3}"/>
                </a:ext>
              </a:extLst>
            </p:cNvPr>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8" name="Google Shape;10870;p52">
              <a:extLst>
                <a:ext uri="{FF2B5EF4-FFF2-40B4-BE49-F238E27FC236}">
                  <a16:creationId xmlns:a16="http://schemas.microsoft.com/office/drawing/2014/main" id="{64D379C4-0390-43C1-8D2A-C86A8CF624CE}"/>
                </a:ext>
              </a:extLst>
            </p:cNvPr>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9" name="Google Shape;10871;p52">
              <a:extLst>
                <a:ext uri="{FF2B5EF4-FFF2-40B4-BE49-F238E27FC236}">
                  <a16:creationId xmlns:a16="http://schemas.microsoft.com/office/drawing/2014/main" id="{938F9186-393E-4D6B-BFE0-9E5AE6D7FCFC}"/>
                </a:ext>
              </a:extLst>
            </p:cNvPr>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0" name="Google Shape;10872;p52">
              <a:extLst>
                <a:ext uri="{FF2B5EF4-FFF2-40B4-BE49-F238E27FC236}">
                  <a16:creationId xmlns:a16="http://schemas.microsoft.com/office/drawing/2014/main" id="{224B458B-2B7C-4543-B496-DDF25FE908A5}"/>
                </a:ext>
              </a:extLst>
            </p:cNvPr>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1" name="Google Shape;10873;p52">
              <a:extLst>
                <a:ext uri="{FF2B5EF4-FFF2-40B4-BE49-F238E27FC236}">
                  <a16:creationId xmlns:a16="http://schemas.microsoft.com/office/drawing/2014/main" id="{41F9675E-C70C-4BD2-9EC8-1612C9AA5DEA}"/>
                </a:ext>
              </a:extLst>
            </p:cNvPr>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2" name="Google Shape;10874;p52">
              <a:extLst>
                <a:ext uri="{FF2B5EF4-FFF2-40B4-BE49-F238E27FC236}">
                  <a16:creationId xmlns:a16="http://schemas.microsoft.com/office/drawing/2014/main" id="{E55A891A-C91C-4D13-8D1E-A9CAF4553834}"/>
                </a:ext>
              </a:extLst>
            </p:cNvPr>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3" name="Google Shape;10875;p52">
              <a:extLst>
                <a:ext uri="{FF2B5EF4-FFF2-40B4-BE49-F238E27FC236}">
                  <a16:creationId xmlns:a16="http://schemas.microsoft.com/office/drawing/2014/main" id="{A0FE076F-E565-475A-9C4B-7A74FC9D67B1}"/>
                </a:ext>
              </a:extLst>
            </p:cNvPr>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4" name="Google Shape;10876;p52">
              <a:extLst>
                <a:ext uri="{FF2B5EF4-FFF2-40B4-BE49-F238E27FC236}">
                  <a16:creationId xmlns:a16="http://schemas.microsoft.com/office/drawing/2014/main" id="{FC9FE392-94A2-4358-AB28-7D19B2906B3D}"/>
                </a:ext>
              </a:extLst>
            </p:cNvPr>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5" name="Google Shape;10877;p52">
              <a:extLst>
                <a:ext uri="{FF2B5EF4-FFF2-40B4-BE49-F238E27FC236}">
                  <a16:creationId xmlns:a16="http://schemas.microsoft.com/office/drawing/2014/main" id="{3C1F5FB4-C9E5-49D3-AE15-19A437806F44}"/>
                </a:ext>
              </a:extLst>
            </p:cNvPr>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6" name="Google Shape;10878;p52">
              <a:extLst>
                <a:ext uri="{FF2B5EF4-FFF2-40B4-BE49-F238E27FC236}">
                  <a16:creationId xmlns:a16="http://schemas.microsoft.com/office/drawing/2014/main" id="{96630AF5-42E3-45B7-9915-93D22F334898}"/>
                </a:ext>
              </a:extLst>
            </p:cNvPr>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7" name="Google Shape;10879;p52">
              <a:extLst>
                <a:ext uri="{FF2B5EF4-FFF2-40B4-BE49-F238E27FC236}">
                  <a16:creationId xmlns:a16="http://schemas.microsoft.com/office/drawing/2014/main" id="{49D4295B-FE97-4196-928D-FAB6FF43E5F3}"/>
                </a:ext>
              </a:extLst>
            </p:cNvPr>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8" name="Google Shape;10880;p52">
              <a:extLst>
                <a:ext uri="{FF2B5EF4-FFF2-40B4-BE49-F238E27FC236}">
                  <a16:creationId xmlns:a16="http://schemas.microsoft.com/office/drawing/2014/main" id="{8E98379C-DF61-4DE5-B6DC-24DAB066F863}"/>
                </a:ext>
              </a:extLst>
            </p:cNvPr>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9" name="Google Shape;10881;p52">
              <a:extLst>
                <a:ext uri="{FF2B5EF4-FFF2-40B4-BE49-F238E27FC236}">
                  <a16:creationId xmlns:a16="http://schemas.microsoft.com/office/drawing/2014/main" id="{CB36E510-E109-4CCE-9EF5-0A4FC94EB069}"/>
                </a:ext>
              </a:extLst>
            </p:cNvPr>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0" name="Google Shape;10882;p52">
              <a:extLst>
                <a:ext uri="{FF2B5EF4-FFF2-40B4-BE49-F238E27FC236}">
                  <a16:creationId xmlns:a16="http://schemas.microsoft.com/office/drawing/2014/main" id="{FAA4B326-4B91-4F2C-97A4-A9C1F89100A1}"/>
                </a:ext>
              </a:extLst>
            </p:cNvPr>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1" name="Google Shape;10883;p52">
              <a:extLst>
                <a:ext uri="{FF2B5EF4-FFF2-40B4-BE49-F238E27FC236}">
                  <a16:creationId xmlns:a16="http://schemas.microsoft.com/office/drawing/2014/main" id="{1EAEA692-B905-48D1-A3AE-D47248CA8E50}"/>
                </a:ext>
              </a:extLst>
            </p:cNvPr>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2" name="Google Shape;10884;p52">
              <a:extLst>
                <a:ext uri="{FF2B5EF4-FFF2-40B4-BE49-F238E27FC236}">
                  <a16:creationId xmlns:a16="http://schemas.microsoft.com/office/drawing/2014/main" id="{68139571-AC78-4154-824E-213C4C4EB372}"/>
                </a:ext>
              </a:extLst>
            </p:cNvPr>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3" name="Google Shape;10885;p52">
              <a:extLst>
                <a:ext uri="{FF2B5EF4-FFF2-40B4-BE49-F238E27FC236}">
                  <a16:creationId xmlns:a16="http://schemas.microsoft.com/office/drawing/2014/main" id="{282A7224-9227-429F-B0B4-04BB7C61A53F}"/>
                </a:ext>
              </a:extLst>
            </p:cNvPr>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4" name="Google Shape;10886;p52">
              <a:extLst>
                <a:ext uri="{FF2B5EF4-FFF2-40B4-BE49-F238E27FC236}">
                  <a16:creationId xmlns:a16="http://schemas.microsoft.com/office/drawing/2014/main" id="{79F352B4-A6C9-4840-94B8-8FD64A7BB72A}"/>
                </a:ext>
              </a:extLst>
            </p:cNvPr>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5" name="Google Shape;10887;p52">
              <a:extLst>
                <a:ext uri="{FF2B5EF4-FFF2-40B4-BE49-F238E27FC236}">
                  <a16:creationId xmlns:a16="http://schemas.microsoft.com/office/drawing/2014/main" id="{941DFF24-E1FB-40BC-9DFD-EAB1F2E39B80}"/>
                </a:ext>
              </a:extLst>
            </p:cNvPr>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6" name="Google Shape;10888;p52">
              <a:extLst>
                <a:ext uri="{FF2B5EF4-FFF2-40B4-BE49-F238E27FC236}">
                  <a16:creationId xmlns:a16="http://schemas.microsoft.com/office/drawing/2014/main" id="{5A42DE35-D2B7-4110-A95D-41E77E937B2D}"/>
                </a:ext>
              </a:extLst>
            </p:cNvPr>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7" name="Google Shape;10889;p52">
              <a:extLst>
                <a:ext uri="{FF2B5EF4-FFF2-40B4-BE49-F238E27FC236}">
                  <a16:creationId xmlns:a16="http://schemas.microsoft.com/office/drawing/2014/main" id="{F166C4CD-76DE-4133-B4CE-303928060190}"/>
                </a:ext>
              </a:extLst>
            </p:cNvPr>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8" name="Google Shape;10890;p52">
              <a:extLst>
                <a:ext uri="{FF2B5EF4-FFF2-40B4-BE49-F238E27FC236}">
                  <a16:creationId xmlns:a16="http://schemas.microsoft.com/office/drawing/2014/main" id="{8B352E65-0EA4-443C-A924-D63D74CECE45}"/>
                </a:ext>
              </a:extLst>
            </p:cNvPr>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9" name="Google Shape;10891;p52">
              <a:extLst>
                <a:ext uri="{FF2B5EF4-FFF2-40B4-BE49-F238E27FC236}">
                  <a16:creationId xmlns:a16="http://schemas.microsoft.com/office/drawing/2014/main" id="{0DDE4001-1F34-403F-BADB-FC127090A75C}"/>
                </a:ext>
              </a:extLst>
            </p:cNvPr>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0" name="Google Shape;10892;p52">
              <a:extLst>
                <a:ext uri="{FF2B5EF4-FFF2-40B4-BE49-F238E27FC236}">
                  <a16:creationId xmlns:a16="http://schemas.microsoft.com/office/drawing/2014/main" id="{4196FAE6-750D-42A6-A440-DA2D27A38C9B}"/>
                </a:ext>
              </a:extLst>
            </p:cNvPr>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1" name="Google Shape;10893;p52">
              <a:extLst>
                <a:ext uri="{FF2B5EF4-FFF2-40B4-BE49-F238E27FC236}">
                  <a16:creationId xmlns:a16="http://schemas.microsoft.com/office/drawing/2014/main" id="{EEBFAFC4-9EF9-4DCA-BF7F-E379CD37FDE6}"/>
                </a:ext>
              </a:extLst>
            </p:cNvPr>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2" name="Google Shape;10894;p52">
              <a:extLst>
                <a:ext uri="{FF2B5EF4-FFF2-40B4-BE49-F238E27FC236}">
                  <a16:creationId xmlns:a16="http://schemas.microsoft.com/office/drawing/2014/main" id="{1063E8DE-A769-45FB-BAEA-9BD27A8F19C7}"/>
                </a:ext>
              </a:extLst>
            </p:cNvPr>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3" name="Google Shape;10895;p52">
              <a:extLst>
                <a:ext uri="{FF2B5EF4-FFF2-40B4-BE49-F238E27FC236}">
                  <a16:creationId xmlns:a16="http://schemas.microsoft.com/office/drawing/2014/main" id="{C674EB1E-C25E-4CC2-8E12-52E935231AC6}"/>
                </a:ext>
              </a:extLst>
            </p:cNvPr>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4" name="Google Shape;10896;p52">
              <a:extLst>
                <a:ext uri="{FF2B5EF4-FFF2-40B4-BE49-F238E27FC236}">
                  <a16:creationId xmlns:a16="http://schemas.microsoft.com/office/drawing/2014/main" id="{A71479CD-D163-4127-A9DF-0FE3FD19253B}"/>
                </a:ext>
              </a:extLst>
            </p:cNvPr>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5" name="Google Shape;10897;p52">
              <a:extLst>
                <a:ext uri="{FF2B5EF4-FFF2-40B4-BE49-F238E27FC236}">
                  <a16:creationId xmlns:a16="http://schemas.microsoft.com/office/drawing/2014/main" id="{EF7677DF-A87D-417B-A4C1-2E29E8B8327D}"/>
                </a:ext>
              </a:extLst>
            </p:cNvPr>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6" name="Google Shape;10898;p52">
              <a:extLst>
                <a:ext uri="{FF2B5EF4-FFF2-40B4-BE49-F238E27FC236}">
                  <a16:creationId xmlns:a16="http://schemas.microsoft.com/office/drawing/2014/main" id="{F2E87E98-2C70-496C-B873-99DC8FB85800}"/>
                </a:ext>
              </a:extLst>
            </p:cNvPr>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7" name="Google Shape;10899;p52">
              <a:extLst>
                <a:ext uri="{FF2B5EF4-FFF2-40B4-BE49-F238E27FC236}">
                  <a16:creationId xmlns:a16="http://schemas.microsoft.com/office/drawing/2014/main" id="{FA001299-D3F7-43FA-B330-299AC1518E7B}"/>
                </a:ext>
              </a:extLst>
            </p:cNvPr>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8" name="Google Shape;10900;p52">
              <a:extLst>
                <a:ext uri="{FF2B5EF4-FFF2-40B4-BE49-F238E27FC236}">
                  <a16:creationId xmlns:a16="http://schemas.microsoft.com/office/drawing/2014/main" id="{0ED67FB8-B726-4700-B140-4FDE62B74763}"/>
                </a:ext>
              </a:extLst>
            </p:cNvPr>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9" name="Google Shape;10901;p52">
              <a:extLst>
                <a:ext uri="{FF2B5EF4-FFF2-40B4-BE49-F238E27FC236}">
                  <a16:creationId xmlns:a16="http://schemas.microsoft.com/office/drawing/2014/main" id="{2BEF427F-D26B-4D46-A11E-0F9990D15049}"/>
                </a:ext>
              </a:extLst>
            </p:cNvPr>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0" name="Google Shape;10902;p52">
              <a:extLst>
                <a:ext uri="{FF2B5EF4-FFF2-40B4-BE49-F238E27FC236}">
                  <a16:creationId xmlns:a16="http://schemas.microsoft.com/office/drawing/2014/main" id="{00FCA99F-E565-4021-8174-ABE14A36D45C}"/>
                </a:ext>
              </a:extLst>
            </p:cNvPr>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1" name="Google Shape;10903;p52">
              <a:extLst>
                <a:ext uri="{FF2B5EF4-FFF2-40B4-BE49-F238E27FC236}">
                  <a16:creationId xmlns:a16="http://schemas.microsoft.com/office/drawing/2014/main" id="{2297F710-835F-4138-9190-19B56DAC9B13}"/>
                </a:ext>
              </a:extLst>
            </p:cNvPr>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2" name="Google Shape;10904;p52">
              <a:extLst>
                <a:ext uri="{FF2B5EF4-FFF2-40B4-BE49-F238E27FC236}">
                  <a16:creationId xmlns:a16="http://schemas.microsoft.com/office/drawing/2014/main" id="{4FCF2711-D25D-4BE1-90D6-8CE204C2FE15}"/>
                </a:ext>
              </a:extLst>
            </p:cNvPr>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3" name="Google Shape;10905;p52">
              <a:extLst>
                <a:ext uri="{FF2B5EF4-FFF2-40B4-BE49-F238E27FC236}">
                  <a16:creationId xmlns:a16="http://schemas.microsoft.com/office/drawing/2014/main" id="{DAE2A57A-B14B-4B7D-B81B-86B68623EE19}"/>
                </a:ext>
              </a:extLst>
            </p:cNvPr>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4" name="Google Shape;10906;p52">
              <a:extLst>
                <a:ext uri="{FF2B5EF4-FFF2-40B4-BE49-F238E27FC236}">
                  <a16:creationId xmlns:a16="http://schemas.microsoft.com/office/drawing/2014/main" id="{E8DCB9A9-6A7A-470E-A2B4-7AC69C8691AA}"/>
                </a:ext>
              </a:extLst>
            </p:cNvPr>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5" name="Google Shape;10907;p52">
              <a:extLst>
                <a:ext uri="{FF2B5EF4-FFF2-40B4-BE49-F238E27FC236}">
                  <a16:creationId xmlns:a16="http://schemas.microsoft.com/office/drawing/2014/main" id="{206DA409-B16D-418C-B11A-84B3BECEAB72}"/>
                </a:ext>
              </a:extLst>
            </p:cNvPr>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10908;p52">
              <a:extLst>
                <a:ext uri="{FF2B5EF4-FFF2-40B4-BE49-F238E27FC236}">
                  <a16:creationId xmlns:a16="http://schemas.microsoft.com/office/drawing/2014/main" id="{39BFDD51-3247-43CD-B8D2-E1E1D1FDBE6D}"/>
                </a:ext>
              </a:extLst>
            </p:cNvPr>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10909;p52">
              <a:extLst>
                <a:ext uri="{FF2B5EF4-FFF2-40B4-BE49-F238E27FC236}">
                  <a16:creationId xmlns:a16="http://schemas.microsoft.com/office/drawing/2014/main" id="{19C7D5F9-0184-4AC4-94C8-4CB61855C931}"/>
                </a:ext>
              </a:extLst>
            </p:cNvPr>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8" name="Google Shape;10910;p52">
              <a:extLst>
                <a:ext uri="{FF2B5EF4-FFF2-40B4-BE49-F238E27FC236}">
                  <a16:creationId xmlns:a16="http://schemas.microsoft.com/office/drawing/2014/main" id="{E72D30A7-C1B9-4C26-8D43-CA4CC75DC3E9}"/>
                </a:ext>
              </a:extLst>
            </p:cNvPr>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9" name="Google Shape;10911;p52">
              <a:extLst>
                <a:ext uri="{FF2B5EF4-FFF2-40B4-BE49-F238E27FC236}">
                  <a16:creationId xmlns:a16="http://schemas.microsoft.com/office/drawing/2014/main" id="{E99D442C-E5C5-47A7-96B0-9561F78C9185}"/>
                </a:ext>
              </a:extLst>
            </p:cNvPr>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0" name="Google Shape;10912;p52">
              <a:extLst>
                <a:ext uri="{FF2B5EF4-FFF2-40B4-BE49-F238E27FC236}">
                  <a16:creationId xmlns:a16="http://schemas.microsoft.com/office/drawing/2014/main" id="{D69CFAF2-0510-4B67-93BC-D6ADC5CF5EED}"/>
                </a:ext>
              </a:extLst>
            </p:cNvPr>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1" name="Google Shape;10913;p52">
              <a:extLst>
                <a:ext uri="{FF2B5EF4-FFF2-40B4-BE49-F238E27FC236}">
                  <a16:creationId xmlns:a16="http://schemas.microsoft.com/office/drawing/2014/main" id="{53492C17-59E2-4567-9882-ABF4835D53E1}"/>
                </a:ext>
              </a:extLst>
            </p:cNvPr>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2" name="Google Shape;10914;p52">
              <a:extLst>
                <a:ext uri="{FF2B5EF4-FFF2-40B4-BE49-F238E27FC236}">
                  <a16:creationId xmlns:a16="http://schemas.microsoft.com/office/drawing/2014/main" id="{EF0A28B6-00AC-4E18-98D9-8A4C0E45D891}"/>
                </a:ext>
              </a:extLst>
            </p:cNvPr>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10915;p52">
              <a:extLst>
                <a:ext uri="{FF2B5EF4-FFF2-40B4-BE49-F238E27FC236}">
                  <a16:creationId xmlns:a16="http://schemas.microsoft.com/office/drawing/2014/main" id="{A8D8104C-8F4B-4231-8B2C-ABC44F4DEB26}"/>
                </a:ext>
              </a:extLst>
            </p:cNvPr>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4" name="Google Shape;10916;p52">
              <a:extLst>
                <a:ext uri="{FF2B5EF4-FFF2-40B4-BE49-F238E27FC236}">
                  <a16:creationId xmlns:a16="http://schemas.microsoft.com/office/drawing/2014/main" id="{3411455E-8315-4000-8AE6-B50444F395BA}"/>
                </a:ext>
              </a:extLst>
            </p:cNvPr>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5" name="Google Shape;10917;p52">
              <a:extLst>
                <a:ext uri="{FF2B5EF4-FFF2-40B4-BE49-F238E27FC236}">
                  <a16:creationId xmlns:a16="http://schemas.microsoft.com/office/drawing/2014/main" id="{5732DA68-0EBB-476C-BE11-4109589CC8F9}"/>
                </a:ext>
              </a:extLst>
            </p:cNvPr>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6" name="Google Shape;10918;p52">
              <a:extLst>
                <a:ext uri="{FF2B5EF4-FFF2-40B4-BE49-F238E27FC236}">
                  <a16:creationId xmlns:a16="http://schemas.microsoft.com/office/drawing/2014/main" id="{49DB522E-85FB-45E7-A4F4-93072DF52B90}"/>
                </a:ext>
              </a:extLst>
            </p:cNvPr>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7" name="Google Shape;10919;p52">
              <a:extLst>
                <a:ext uri="{FF2B5EF4-FFF2-40B4-BE49-F238E27FC236}">
                  <a16:creationId xmlns:a16="http://schemas.microsoft.com/office/drawing/2014/main" id="{E05C55EF-57B6-4402-810A-480487545FBE}"/>
                </a:ext>
              </a:extLst>
            </p:cNvPr>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8" name="Google Shape;10920;p52">
              <a:extLst>
                <a:ext uri="{FF2B5EF4-FFF2-40B4-BE49-F238E27FC236}">
                  <a16:creationId xmlns:a16="http://schemas.microsoft.com/office/drawing/2014/main" id="{CFD27E6A-2A2A-40E1-A856-BB07CAD0754B}"/>
                </a:ext>
              </a:extLst>
            </p:cNvPr>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9" name="Google Shape;10921;p52">
              <a:extLst>
                <a:ext uri="{FF2B5EF4-FFF2-40B4-BE49-F238E27FC236}">
                  <a16:creationId xmlns:a16="http://schemas.microsoft.com/office/drawing/2014/main" id="{FC154967-714F-41D1-928D-01D0029C4343}"/>
                </a:ext>
              </a:extLst>
            </p:cNvPr>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0" name="Google Shape;10922;p52">
              <a:extLst>
                <a:ext uri="{FF2B5EF4-FFF2-40B4-BE49-F238E27FC236}">
                  <a16:creationId xmlns:a16="http://schemas.microsoft.com/office/drawing/2014/main" id="{9E178E18-9969-4844-90D7-A24CF1D27799}"/>
                </a:ext>
              </a:extLst>
            </p:cNvPr>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1" name="Google Shape;10923;p52">
              <a:extLst>
                <a:ext uri="{FF2B5EF4-FFF2-40B4-BE49-F238E27FC236}">
                  <a16:creationId xmlns:a16="http://schemas.microsoft.com/office/drawing/2014/main" id="{1372C079-E5CD-405F-B3B3-CD95ACBAC7E4}"/>
                </a:ext>
              </a:extLst>
            </p:cNvPr>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 name="Google Shape;10924;p52">
              <a:extLst>
                <a:ext uri="{FF2B5EF4-FFF2-40B4-BE49-F238E27FC236}">
                  <a16:creationId xmlns:a16="http://schemas.microsoft.com/office/drawing/2014/main" id="{3E3DEC96-9735-401D-8CE6-70EA2F3C008D}"/>
                </a:ext>
              </a:extLst>
            </p:cNvPr>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 name="Google Shape;10925;p52">
              <a:extLst>
                <a:ext uri="{FF2B5EF4-FFF2-40B4-BE49-F238E27FC236}">
                  <a16:creationId xmlns:a16="http://schemas.microsoft.com/office/drawing/2014/main" id="{B44C97C5-A22E-44D1-AEC8-7EED6CED7DE9}"/>
                </a:ext>
              </a:extLst>
            </p:cNvPr>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 name="Google Shape;10926;p52">
              <a:extLst>
                <a:ext uri="{FF2B5EF4-FFF2-40B4-BE49-F238E27FC236}">
                  <a16:creationId xmlns:a16="http://schemas.microsoft.com/office/drawing/2014/main" id="{AA60AF81-E264-4F00-A8BB-B8918BC357B6}"/>
                </a:ext>
              </a:extLst>
            </p:cNvPr>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 name="Google Shape;10927;p52">
              <a:extLst>
                <a:ext uri="{FF2B5EF4-FFF2-40B4-BE49-F238E27FC236}">
                  <a16:creationId xmlns:a16="http://schemas.microsoft.com/office/drawing/2014/main" id="{ED205ED4-66CB-4A9E-A0BC-40C2D82B54AB}"/>
                </a:ext>
              </a:extLst>
            </p:cNvPr>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 name="Google Shape;10928;p52">
              <a:extLst>
                <a:ext uri="{FF2B5EF4-FFF2-40B4-BE49-F238E27FC236}">
                  <a16:creationId xmlns:a16="http://schemas.microsoft.com/office/drawing/2014/main" id="{ACB83DED-4F5F-4D2F-B8C6-A59A2AC19273}"/>
                </a:ext>
              </a:extLst>
            </p:cNvPr>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 name="Google Shape;10929;p52">
              <a:extLst>
                <a:ext uri="{FF2B5EF4-FFF2-40B4-BE49-F238E27FC236}">
                  <a16:creationId xmlns:a16="http://schemas.microsoft.com/office/drawing/2014/main" id="{7669A426-1A3C-47BC-BF8F-A59DFBF3D659}"/>
                </a:ext>
              </a:extLst>
            </p:cNvPr>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 name="Google Shape;10930;p52">
              <a:extLst>
                <a:ext uri="{FF2B5EF4-FFF2-40B4-BE49-F238E27FC236}">
                  <a16:creationId xmlns:a16="http://schemas.microsoft.com/office/drawing/2014/main" id="{F8AB5A2F-5E41-453E-83CF-BE25F82483A5}"/>
                </a:ext>
              </a:extLst>
            </p:cNvPr>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 name="Google Shape;10931;p52">
              <a:extLst>
                <a:ext uri="{FF2B5EF4-FFF2-40B4-BE49-F238E27FC236}">
                  <a16:creationId xmlns:a16="http://schemas.microsoft.com/office/drawing/2014/main" id="{1A21E152-CC4A-4061-9052-D8CB839CF148}"/>
                </a:ext>
              </a:extLst>
            </p:cNvPr>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 name="Google Shape;10932;p52">
              <a:extLst>
                <a:ext uri="{FF2B5EF4-FFF2-40B4-BE49-F238E27FC236}">
                  <a16:creationId xmlns:a16="http://schemas.microsoft.com/office/drawing/2014/main" id="{B0DDBE14-D86D-4AFE-B291-1C41C8B124C4}"/>
                </a:ext>
              </a:extLst>
            </p:cNvPr>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 name="Google Shape;10933;p52">
              <a:extLst>
                <a:ext uri="{FF2B5EF4-FFF2-40B4-BE49-F238E27FC236}">
                  <a16:creationId xmlns:a16="http://schemas.microsoft.com/office/drawing/2014/main" id="{BF2A12C8-28EF-434B-9D16-E27C25482B18}"/>
                </a:ext>
              </a:extLst>
            </p:cNvPr>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 name="Google Shape;10934;p52">
              <a:extLst>
                <a:ext uri="{FF2B5EF4-FFF2-40B4-BE49-F238E27FC236}">
                  <a16:creationId xmlns:a16="http://schemas.microsoft.com/office/drawing/2014/main" id="{94166AC9-CE90-4340-A9DE-61F92AFF59F9}"/>
                </a:ext>
              </a:extLst>
            </p:cNvPr>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 name="Google Shape;10935;p52">
              <a:extLst>
                <a:ext uri="{FF2B5EF4-FFF2-40B4-BE49-F238E27FC236}">
                  <a16:creationId xmlns:a16="http://schemas.microsoft.com/office/drawing/2014/main" id="{B785834B-F5E6-4F97-972F-2797D977159B}"/>
                </a:ext>
              </a:extLst>
            </p:cNvPr>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 name="Google Shape;10936;p52">
              <a:extLst>
                <a:ext uri="{FF2B5EF4-FFF2-40B4-BE49-F238E27FC236}">
                  <a16:creationId xmlns:a16="http://schemas.microsoft.com/office/drawing/2014/main" id="{43FC4471-F21E-4980-ADE7-33CC4E4405D8}"/>
                </a:ext>
              </a:extLst>
            </p:cNvPr>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 name="Google Shape;10937;p52">
              <a:extLst>
                <a:ext uri="{FF2B5EF4-FFF2-40B4-BE49-F238E27FC236}">
                  <a16:creationId xmlns:a16="http://schemas.microsoft.com/office/drawing/2014/main" id="{BE6A44B7-A6AE-4C77-8E68-90994F44A359}"/>
                </a:ext>
              </a:extLst>
            </p:cNvPr>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 name="Google Shape;10938;p52">
              <a:extLst>
                <a:ext uri="{FF2B5EF4-FFF2-40B4-BE49-F238E27FC236}">
                  <a16:creationId xmlns:a16="http://schemas.microsoft.com/office/drawing/2014/main" id="{FE7798E1-1B94-4096-8945-6192B861ACE7}"/>
                </a:ext>
              </a:extLst>
            </p:cNvPr>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 name="Google Shape;10939;p52">
              <a:extLst>
                <a:ext uri="{FF2B5EF4-FFF2-40B4-BE49-F238E27FC236}">
                  <a16:creationId xmlns:a16="http://schemas.microsoft.com/office/drawing/2014/main" id="{077D7861-5E45-404D-9309-0F4867BAD693}"/>
                </a:ext>
              </a:extLst>
            </p:cNvPr>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 name="Google Shape;10940;p52">
              <a:extLst>
                <a:ext uri="{FF2B5EF4-FFF2-40B4-BE49-F238E27FC236}">
                  <a16:creationId xmlns:a16="http://schemas.microsoft.com/office/drawing/2014/main" id="{0A254DEF-82C5-4BA7-9578-FBC5BB002D19}"/>
                </a:ext>
              </a:extLst>
            </p:cNvPr>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 name="Google Shape;10941;p52">
              <a:extLst>
                <a:ext uri="{FF2B5EF4-FFF2-40B4-BE49-F238E27FC236}">
                  <a16:creationId xmlns:a16="http://schemas.microsoft.com/office/drawing/2014/main" id="{B28B2E5C-9701-41EB-A148-DA11B0CE0791}"/>
                </a:ext>
              </a:extLst>
            </p:cNvPr>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 name="Google Shape;10942;p52">
              <a:extLst>
                <a:ext uri="{FF2B5EF4-FFF2-40B4-BE49-F238E27FC236}">
                  <a16:creationId xmlns:a16="http://schemas.microsoft.com/office/drawing/2014/main" id="{B148E99D-913E-466B-B951-BECFE9F3DD4D}"/>
                </a:ext>
              </a:extLst>
            </p:cNvPr>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 name="Google Shape;10943;p52">
              <a:extLst>
                <a:ext uri="{FF2B5EF4-FFF2-40B4-BE49-F238E27FC236}">
                  <a16:creationId xmlns:a16="http://schemas.microsoft.com/office/drawing/2014/main" id="{144293E6-595C-4A5E-AB26-4E0CDB5F47E3}"/>
                </a:ext>
              </a:extLst>
            </p:cNvPr>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 name="Google Shape;10944;p52">
              <a:extLst>
                <a:ext uri="{FF2B5EF4-FFF2-40B4-BE49-F238E27FC236}">
                  <a16:creationId xmlns:a16="http://schemas.microsoft.com/office/drawing/2014/main" id="{D0486B34-A660-445F-BCC6-DB2875BFB079}"/>
                </a:ext>
              </a:extLst>
            </p:cNvPr>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 name="Google Shape;10945;p52">
              <a:extLst>
                <a:ext uri="{FF2B5EF4-FFF2-40B4-BE49-F238E27FC236}">
                  <a16:creationId xmlns:a16="http://schemas.microsoft.com/office/drawing/2014/main" id="{300CAE85-3FCD-4A9D-BE3A-2D6919850FC1}"/>
                </a:ext>
              </a:extLst>
            </p:cNvPr>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 name="Google Shape;10946;p52">
              <a:extLst>
                <a:ext uri="{FF2B5EF4-FFF2-40B4-BE49-F238E27FC236}">
                  <a16:creationId xmlns:a16="http://schemas.microsoft.com/office/drawing/2014/main" id="{343B91F7-8349-423B-A9D5-6235C6DF4659}"/>
                </a:ext>
              </a:extLst>
            </p:cNvPr>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 name="Google Shape;10947;p52">
              <a:extLst>
                <a:ext uri="{FF2B5EF4-FFF2-40B4-BE49-F238E27FC236}">
                  <a16:creationId xmlns:a16="http://schemas.microsoft.com/office/drawing/2014/main" id="{95406677-EBE9-4707-AD61-AFD1F8A0B505}"/>
                </a:ext>
              </a:extLst>
            </p:cNvPr>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 name="Google Shape;10948;p52">
              <a:extLst>
                <a:ext uri="{FF2B5EF4-FFF2-40B4-BE49-F238E27FC236}">
                  <a16:creationId xmlns:a16="http://schemas.microsoft.com/office/drawing/2014/main" id="{C941F2E2-BC32-48EE-B8A1-214DFF3C05FF}"/>
                </a:ext>
              </a:extLst>
            </p:cNvPr>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 name="Google Shape;10949;p52">
              <a:extLst>
                <a:ext uri="{FF2B5EF4-FFF2-40B4-BE49-F238E27FC236}">
                  <a16:creationId xmlns:a16="http://schemas.microsoft.com/office/drawing/2014/main" id="{2C6C63FF-F10A-46EC-92E0-7E7CC9B9FDE7}"/>
                </a:ext>
              </a:extLst>
            </p:cNvPr>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 name="Google Shape;10950;p52">
              <a:extLst>
                <a:ext uri="{FF2B5EF4-FFF2-40B4-BE49-F238E27FC236}">
                  <a16:creationId xmlns:a16="http://schemas.microsoft.com/office/drawing/2014/main" id="{8C0306B2-B2BB-45EB-BE99-B1B4A8DCF845}"/>
                </a:ext>
              </a:extLst>
            </p:cNvPr>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 name="Google Shape;10951;p52">
              <a:extLst>
                <a:ext uri="{FF2B5EF4-FFF2-40B4-BE49-F238E27FC236}">
                  <a16:creationId xmlns:a16="http://schemas.microsoft.com/office/drawing/2014/main" id="{8EB9A616-EF1D-45C0-A7E3-346BB81E0FC2}"/>
                </a:ext>
              </a:extLst>
            </p:cNvPr>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 name="Google Shape;10952;p52">
              <a:extLst>
                <a:ext uri="{FF2B5EF4-FFF2-40B4-BE49-F238E27FC236}">
                  <a16:creationId xmlns:a16="http://schemas.microsoft.com/office/drawing/2014/main" id="{4C451F4B-2E64-4DD4-AF1D-F6B0E88D8780}"/>
                </a:ext>
              </a:extLst>
            </p:cNvPr>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 name="Google Shape;10953;p52">
              <a:extLst>
                <a:ext uri="{FF2B5EF4-FFF2-40B4-BE49-F238E27FC236}">
                  <a16:creationId xmlns:a16="http://schemas.microsoft.com/office/drawing/2014/main" id="{A4545A91-C904-4C12-90CB-246743E11635}"/>
                </a:ext>
              </a:extLst>
            </p:cNvPr>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 name="Google Shape;10954;p52">
              <a:extLst>
                <a:ext uri="{FF2B5EF4-FFF2-40B4-BE49-F238E27FC236}">
                  <a16:creationId xmlns:a16="http://schemas.microsoft.com/office/drawing/2014/main" id="{07567BCE-5267-438C-AEB3-84E85B3A4683}"/>
                </a:ext>
              </a:extLst>
            </p:cNvPr>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 name="Google Shape;10955;p52">
              <a:extLst>
                <a:ext uri="{FF2B5EF4-FFF2-40B4-BE49-F238E27FC236}">
                  <a16:creationId xmlns:a16="http://schemas.microsoft.com/office/drawing/2014/main" id="{A74C0709-2012-45CF-BE4E-CB9175DBCC0F}"/>
                </a:ext>
              </a:extLst>
            </p:cNvPr>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 name="Google Shape;10956;p52">
              <a:extLst>
                <a:ext uri="{FF2B5EF4-FFF2-40B4-BE49-F238E27FC236}">
                  <a16:creationId xmlns:a16="http://schemas.microsoft.com/office/drawing/2014/main" id="{45374AA4-2546-4D6D-A8F7-66459FE00B56}"/>
                </a:ext>
              </a:extLst>
            </p:cNvPr>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 name="Google Shape;10957;p52">
              <a:extLst>
                <a:ext uri="{FF2B5EF4-FFF2-40B4-BE49-F238E27FC236}">
                  <a16:creationId xmlns:a16="http://schemas.microsoft.com/office/drawing/2014/main" id="{F05D0309-E3D1-40B4-8BFA-AC7930451C92}"/>
                </a:ext>
              </a:extLst>
            </p:cNvPr>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6" name="Google Shape;10958;p52">
              <a:extLst>
                <a:ext uri="{FF2B5EF4-FFF2-40B4-BE49-F238E27FC236}">
                  <a16:creationId xmlns:a16="http://schemas.microsoft.com/office/drawing/2014/main" id="{A9516F38-C3C6-4838-B1FD-6B905B1CA18C}"/>
                </a:ext>
              </a:extLst>
            </p:cNvPr>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 name="Google Shape;10959;p52">
              <a:extLst>
                <a:ext uri="{FF2B5EF4-FFF2-40B4-BE49-F238E27FC236}">
                  <a16:creationId xmlns:a16="http://schemas.microsoft.com/office/drawing/2014/main" id="{A3BB7F2D-8D83-48A1-BB70-2E1F78E8A34B}"/>
                </a:ext>
              </a:extLst>
            </p:cNvPr>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 name="Google Shape;10960;p52">
              <a:extLst>
                <a:ext uri="{FF2B5EF4-FFF2-40B4-BE49-F238E27FC236}">
                  <a16:creationId xmlns:a16="http://schemas.microsoft.com/office/drawing/2014/main" id="{F6C74135-AF23-4267-9315-89EE537C803E}"/>
                </a:ext>
              </a:extLst>
            </p:cNvPr>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 name="Google Shape;10961;p52">
              <a:extLst>
                <a:ext uri="{FF2B5EF4-FFF2-40B4-BE49-F238E27FC236}">
                  <a16:creationId xmlns:a16="http://schemas.microsoft.com/office/drawing/2014/main" id="{80E0C231-E550-4AD2-826F-D2ECF4606416}"/>
                </a:ext>
              </a:extLst>
            </p:cNvPr>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 name="Google Shape;10962;p52">
              <a:extLst>
                <a:ext uri="{FF2B5EF4-FFF2-40B4-BE49-F238E27FC236}">
                  <a16:creationId xmlns:a16="http://schemas.microsoft.com/office/drawing/2014/main" id="{C78E4C2A-A33C-46B1-818A-CE0639D439D0}"/>
                </a:ext>
              </a:extLst>
            </p:cNvPr>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 name="Google Shape;10963;p52">
              <a:extLst>
                <a:ext uri="{FF2B5EF4-FFF2-40B4-BE49-F238E27FC236}">
                  <a16:creationId xmlns:a16="http://schemas.microsoft.com/office/drawing/2014/main" id="{7BF81875-69E0-49C8-8A10-AF7AB0FA8E93}"/>
                </a:ext>
              </a:extLst>
            </p:cNvPr>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 name="Google Shape;10964;p52">
              <a:extLst>
                <a:ext uri="{FF2B5EF4-FFF2-40B4-BE49-F238E27FC236}">
                  <a16:creationId xmlns:a16="http://schemas.microsoft.com/office/drawing/2014/main" id="{B53E1C51-FB55-4714-ABDF-DC645A0CE213}"/>
                </a:ext>
              </a:extLst>
            </p:cNvPr>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 name="Google Shape;10965;p52">
              <a:extLst>
                <a:ext uri="{FF2B5EF4-FFF2-40B4-BE49-F238E27FC236}">
                  <a16:creationId xmlns:a16="http://schemas.microsoft.com/office/drawing/2014/main" id="{BD55BE0D-4EDA-429E-BD48-794F241200AE}"/>
                </a:ext>
              </a:extLst>
            </p:cNvPr>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 name="Google Shape;10966;p52">
              <a:extLst>
                <a:ext uri="{FF2B5EF4-FFF2-40B4-BE49-F238E27FC236}">
                  <a16:creationId xmlns:a16="http://schemas.microsoft.com/office/drawing/2014/main" id="{4055229F-0B1B-4191-B502-777D7DB6B4B9}"/>
                </a:ext>
              </a:extLst>
            </p:cNvPr>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 name="Google Shape;10967;p52">
              <a:extLst>
                <a:ext uri="{FF2B5EF4-FFF2-40B4-BE49-F238E27FC236}">
                  <a16:creationId xmlns:a16="http://schemas.microsoft.com/office/drawing/2014/main" id="{2AB83FE0-4338-4079-8279-32DFB00E0FCF}"/>
                </a:ext>
              </a:extLst>
            </p:cNvPr>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 name="Google Shape;10968;p52">
              <a:extLst>
                <a:ext uri="{FF2B5EF4-FFF2-40B4-BE49-F238E27FC236}">
                  <a16:creationId xmlns:a16="http://schemas.microsoft.com/office/drawing/2014/main" id="{C4386166-E619-44BB-82E9-7C66CF45CA21}"/>
                </a:ext>
              </a:extLst>
            </p:cNvPr>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 name="Google Shape;10969;p52">
              <a:extLst>
                <a:ext uri="{FF2B5EF4-FFF2-40B4-BE49-F238E27FC236}">
                  <a16:creationId xmlns:a16="http://schemas.microsoft.com/office/drawing/2014/main" id="{A2CAED66-BC71-45B6-B2F9-393B98F233D4}"/>
                </a:ext>
              </a:extLst>
            </p:cNvPr>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 name="Google Shape;10970;p52">
              <a:extLst>
                <a:ext uri="{FF2B5EF4-FFF2-40B4-BE49-F238E27FC236}">
                  <a16:creationId xmlns:a16="http://schemas.microsoft.com/office/drawing/2014/main" id="{E71229B1-4467-4FBA-9A93-1F42ACD874DD}"/>
                </a:ext>
              </a:extLst>
            </p:cNvPr>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 name="Google Shape;10971;p52">
              <a:extLst>
                <a:ext uri="{FF2B5EF4-FFF2-40B4-BE49-F238E27FC236}">
                  <a16:creationId xmlns:a16="http://schemas.microsoft.com/office/drawing/2014/main" id="{266C41F5-8AAF-4E94-ABCF-63E99DD9922A}"/>
                </a:ext>
              </a:extLst>
            </p:cNvPr>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 name="Google Shape;10972;p52">
              <a:extLst>
                <a:ext uri="{FF2B5EF4-FFF2-40B4-BE49-F238E27FC236}">
                  <a16:creationId xmlns:a16="http://schemas.microsoft.com/office/drawing/2014/main" id="{8F0165B7-1EFE-44A4-8728-2D1A75BB8697}"/>
                </a:ext>
              </a:extLst>
            </p:cNvPr>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 name="Google Shape;10973;p52">
              <a:extLst>
                <a:ext uri="{FF2B5EF4-FFF2-40B4-BE49-F238E27FC236}">
                  <a16:creationId xmlns:a16="http://schemas.microsoft.com/office/drawing/2014/main" id="{D1E5FC9E-E9F0-40C3-9002-F11EAB5B3BD6}"/>
                </a:ext>
              </a:extLst>
            </p:cNvPr>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 name="Google Shape;10974;p52">
              <a:extLst>
                <a:ext uri="{FF2B5EF4-FFF2-40B4-BE49-F238E27FC236}">
                  <a16:creationId xmlns:a16="http://schemas.microsoft.com/office/drawing/2014/main" id="{12728A41-A21F-4FB7-BFD3-6BF2DDA715DE}"/>
                </a:ext>
              </a:extLst>
            </p:cNvPr>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 name="Google Shape;10975;p52">
              <a:extLst>
                <a:ext uri="{FF2B5EF4-FFF2-40B4-BE49-F238E27FC236}">
                  <a16:creationId xmlns:a16="http://schemas.microsoft.com/office/drawing/2014/main" id="{B4C79505-6D73-4D79-87C6-72C7143F0EA2}"/>
                </a:ext>
              </a:extLst>
            </p:cNvPr>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 name="Google Shape;10976;p52">
              <a:extLst>
                <a:ext uri="{FF2B5EF4-FFF2-40B4-BE49-F238E27FC236}">
                  <a16:creationId xmlns:a16="http://schemas.microsoft.com/office/drawing/2014/main" id="{CE65F5EE-8A54-458F-BAE7-6DB5A9FA157E}"/>
                </a:ext>
              </a:extLst>
            </p:cNvPr>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 name="Google Shape;10977;p52">
              <a:extLst>
                <a:ext uri="{FF2B5EF4-FFF2-40B4-BE49-F238E27FC236}">
                  <a16:creationId xmlns:a16="http://schemas.microsoft.com/office/drawing/2014/main" id="{E56F48B6-23FE-42CD-A612-D5BB8622771C}"/>
                </a:ext>
              </a:extLst>
            </p:cNvPr>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 name="Google Shape;10978;p52">
              <a:extLst>
                <a:ext uri="{FF2B5EF4-FFF2-40B4-BE49-F238E27FC236}">
                  <a16:creationId xmlns:a16="http://schemas.microsoft.com/office/drawing/2014/main" id="{972DC82F-61C1-4EE6-A1F8-252224517B76}"/>
                </a:ext>
              </a:extLst>
            </p:cNvPr>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 name="Google Shape;10979;p52">
              <a:extLst>
                <a:ext uri="{FF2B5EF4-FFF2-40B4-BE49-F238E27FC236}">
                  <a16:creationId xmlns:a16="http://schemas.microsoft.com/office/drawing/2014/main" id="{F8972125-5126-4E24-9A17-7436AA0144A7}"/>
                </a:ext>
              </a:extLst>
            </p:cNvPr>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 name="Google Shape;10980;p52">
              <a:extLst>
                <a:ext uri="{FF2B5EF4-FFF2-40B4-BE49-F238E27FC236}">
                  <a16:creationId xmlns:a16="http://schemas.microsoft.com/office/drawing/2014/main" id="{E0573C7D-6D6D-4ECB-8C32-74AB661DBC72}"/>
                </a:ext>
              </a:extLst>
            </p:cNvPr>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 name="Google Shape;10981;p52">
              <a:extLst>
                <a:ext uri="{FF2B5EF4-FFF2-40B4-BE49-F238E27FC236}">
                  <a16:creationId xmlns:a16="http://schemas.microsoft.com/office/drawing/2014/main" id="{CA8C0499-CFBB-4D09-AAC9-3A94721B10E6}"/>
                </a:ext>
              </a:extLst>
            </p:cNvPr>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 name="Google Shape;10982;p52">
              <a:extLst>
                <a:ext uri="{FF2B5EF4-FFF2-40B4-BE49-F238E27FC236}">
                  <a16:creationId xmlns:a16="http://schemas.microsoft.com/office/drawing/2014/main" id="{264A20A6-03FB-48A2-B880-7DD39BCF2605}"/>
                </a:ext>
              </a:extLst>
            </p:cNvPr>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 name="Google Shape;10983;p52">
              <a:extLst>
                <a:ext uri="{FF2B5EF4-FFF2-40B4-BE49-F238E27FC236}">
                  <a16:creationId xmlns:a16="http://schemas.microsoft.com/office/drawing/2014/main" id="{C334E827-4673-4555-A3E9-3DDC3B5678B9}"/>
                </a:ext>
              </a:extLst>
            </p:cNvPr>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 name="Google Shape;10984;p52">
              <a:extLst>
                <a:ext uri="{FF2B5EF4-FFF2-40B4-BE49-F238E27FC236}">
                  <a16:creationId xmlns:a16="http://schemas.microsoft.com/office/drawing/2014/main" id="{81F6C7BE-F052-48E8-A57F-6B0BB1EA7CF4}"/>
                </a:ext>
              </a:extLst>
            </p:cNvPr>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 name="Google Shape;10985;p52">
              <a:extLst>
                <a:ext uri="{FF2B5EF4-FFF2-40B4-BE49-F238E27FC236}">
                  <a16:creationId xmlns:a16="http://schemas.microsoft.com/office/drawing/2014/main" id="{7DBB315E-E2B8-4B68-8DFF-5A52900E1E29}"/>
                </a:ext>
              </a:extLst>
            </p:cNvPr>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 name="Google Shape;10986;p52">
              <a:extLst>
                <a:ext uri="{FF2B5EF4-FFF2-40B4-BE49-F238E27FC236}">
                  <a16:creationId xmlns:a16="http://schemas.microsoft.com/office/drawing/2014/main" id="{2F355796-6C8D-4E49-8F7D-73AFCBCC8818}"/>
                </a:ext>
              </a:extLst>
            </p:cNvPr>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 name="Google Shape;10987;p52">
              <a:extLst>
                <a:ext uri="{FF2B5EF4-FFF2-40B4-BE49-F238E27FC236}">
                  <a16:creationId xmlns:a16="http://schemas.microsoft.com/office/drawing/2014/main" id="{BFBD61C5-720B-4F81-A4C2-BD5259E58C09}"/>
                </a:ext>
              </a:extLst>
            </p:cNvPr>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 name="Google Shape;10988;p52">
              <a:extLst>
                <a:ext uri="{FF2B5EF4-FFF2-40B4-BE49-F238E27FC236}">
                  <a16:creationId xmlns:a16="http://schemas.microsoft.com/office/drawing/2014/main" id="{2A01A71E-B66B-40D6-8501-6BC0786E5659}"/>
                </a:ext>
              </a:extLst>
            </p:cNvPr>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 name="Google Shape;10989;p52">
              <a:extLst>
                <a:ext uri="{FF2B5EF4-FFF2-40B4-BE49-F238E27FC236}">
                  <a16:creationId xmlns:a16="http://schemas.microsoft.com/office/drawing/2014/main" id="{CDC64BA0-780D-4135-8C5A-EE35FF929F20}"/>
                </a:ext>
              </a:extLst>
            </p:cNvPr>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 name="Google Shape;10990;p52">
              <a:extLst>
                <a:ext uri="{FF2B5EF4-FFF2-40B4-BE49-F238E27FC236}">
                  <a16:creationId xmlns:a16="http://schemas.microsoft.com/office/drawing/2014/main" id="{097D6D8A-1952-4F4C-849D-300B762BB911}"/>
                </a:ext>
              </a:extLst>
            </p:cNvPr>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 name="Google Shape;10991;p52">
              <a:extLst>
                <a:ext uri="{FF2B5EF4-FFF2-40B4-BE49-F238E27FC236}">
                  <a16:creationId xmlns:a16="http://schemas.microsoft.com/office/drawing/2014/main" id="{19AF932A-DC29-4732-832D-CEF110F95B36}"/>
                </a:ext>
              </a:extLst>
            </p:cNvPr>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 name="Google Shape;10992;p52">
              <a:extLst>
                <a:ext uri="{FF2B5EF4-FFF2-40B4-BE49-F238E27FC236}">
                  <a16:creationId xmlns:a16="http://schemas.microsoft.com/office/drawing/2014/main" id="{E40F7205-523F-4200-BD07-B8E35BFB803D}"/>
                </a:ext>
              </a:extLst>
            </p:cNvPr>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 name="Google Shape;10993;p52">
              <a:extLst>
                <a:ext uri="{FF2B5EF4-FFF2-40B4-BE49-F238E27FC236}">
                  <a16:creationId xmlns:a16="http://schemas.microsoft.com/office/drawing/2014/main" id="{80DB7984-F5BB-46BA-ADA3-16A15586503B}"/>
                </a:ext>
              </a:extLst>
            </p:cNvPr>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 name="Google Shape;10994;p52">
              <a:extLst>
                <a:ext uri="{FF2B5EF4-FFF2-40B4-BE49-F238E27FC236}">
                  <a16:creationId xmlns:a16="http://schemas.microsoft.com/office/drawing/2014/main" id="{C24F77D4-2085-4233-8831-D49FB8A67D04}"/>
                </a:ext>
              </a:extLst>
            </p:cNvPr>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 name="Google Shape;10995;p52">
              <a:extLst>
                <a:ext uri="{FF2B5EF4-FFF2-40B4-BE49-F238E27FC236}">
                  <a16:creationId xmlns:a16="http://schemas.microsoft.com/office/drawing/2014/main" id="{18186A3E-7585-44DD-B71A-DD8FBB88E3C2}"/>
                </a:ext>
              </a:extLst>
            </p:cNvPr>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 name="Google Shape;10996;p52">
              <a:extLst>
                <a:ext uri="{FF2B5EF4-FFF2-40B4-BE49-F238E27FC236}">
                  <a16:creationId xmlns:a16="http://schemas.microsoft.com/office/drawing/2014/main" id="{D391AAB1-88B9-44D5-891F-28B5A4E9F4EC}"/>
                </a:ext>
              </a:extLst>
            </p:cNvPr>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 name="Google Shape;10997;p52">
              <a:extLst>
                <a:ext uri="{FF2B5EF4-FFF2-40B4-BE49-F238E27FC236}">
                  <a16:creationId xmlns:a16="http://schemas.microsoft.com/office/drawing/2014/main" id="{C9AD08F7-C4F1-41B3-890D-9101E7B3551A}"/>
                </a:ext>
              </a:extLst>
            </p:cNvPr>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36" name="Google Shape;5719;p33">
            <a:extLst>
              <a:ext uri="{FF2B5EF4-FFF2-40B4-BE49-F238E27FC236}">
                <a16:creationId xmlns:a16="http://schemas.microsoft.com/office/drawing/2014/main" id="{DF65E625-BB1E-4097-8FD2-8B204E4A08BB}"/>
              </a:ext>
            </a:extLst>
          </p:cNvPr>
          <p:cNvSpPr txBox="1">
            <a:spLocks noGrp="1"/>
          </p:cNvSpPr>
          <p:nvPr>
            <p:ph type="title"/>
          </p:nvPr>
        </p:nvSpPr>
        <p:spPr>
          <a:xfrm>
            <a:off x="2217375" y="1630099"/>
            <a:ext cx="1961101" cy="700899"/>
          </a:xfrm>
          <a:prstGeom prst="rect">
            <a:avLst/>
          </a:prstGeom>
        </p:spPr>
        <p:txBody>
          <a:bodyPr spcFirstLastPara="1" wrap="square" lIns="91425" tIns="91425" rIns="91425" bIns="91425" anchor="b" anchorCtr="0">
            <a:noAutofit/>
          </a:bodyPr>
          <a:lstStyle/>
          <a:p>
            <a:r>
              <a:rPr lang="ja-JP" altLang="en-US" sz="3600" dirty="0">
                <a:solidFill>
                  <a:schemeClr val="accent3"/>
                </a:solidFill>
              </a:rPr>
              <a:t>付録</a:t>
            </a:r>
            <a:endParaRPr sz="3600" dirty="0">
              <a:solidFill>
                <a:schemeClr val="accent3"/>
              </a:solidFill>
            </a:endParaRPr>
          </a:p>
        </p:txBody>
      </p:sp>
      <p:pic>
        <p:nvPicPr>
          <p:cNvPr id="337" name="图片 336">
            <a:extLst>
              <a:ext uri="{FF2B5EF4-FFF2-40B4-BE49-F238E27FC236}">
                <a16:creationId xmlns:a16="http://schemas.microsoft.com/office/drawing/2014/main" id="{140A2D2A-1FB4-4A9C-8C58-2BE6FB6DC8BA}"/>
              </a:ext>
            </a:extLst>
          </p:cNvPr>
          <p:cNvPicPr>
            <a:picLocks noChangeAspect="1"/>
          </p:cNvPicPr>
          <p:nvPr/>
        </p:nvPicPr>
        <p:blipFill>
          <a:blip r:embed="rId4"/>
          <a:stretch>
            <a:fillRect/>
          </a:stretch>
        </p:blipFill>
        <p:spPr>
          <a:xfrm>
            <a:off x="5073965" y="284921"/>
            <a:ext cx="4442915" cy="6288158"/>
          </a:xfrm>
          <a:prstGeom prst="rect">
            <a:avLst/>
          </a:prstGeom>
        </p:spPr>
      </p:pic>
    </p:spTree>
    <p:extLst>
      <p:ext uri="{BB962C8B-B14F-4D97-AF65-F5344CB8AC3E}">
        <p14:creationId xmlns:p14="http://schemas.microsoft.com/office/powerpoint/2010/main" val="397458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pic>
        <p:nvPicPr>
          <p:cNvPr id="5" name="图片 4">
            <a:extLst>
              <a:ext uri="{FF2B5EF4-FFF2-40B4-BE49-F238E27FC236}">
                <a16:creationId xmlns:a16="http://schemas.microsoft.com/office/drawing/2014/main" id="{869BB9FF-1C91-40E7-9D20-5B2F285C7694}"/>
              </a:ext>
            </a:extLst>
          </p:cNvPr>
          <p:cNvPicPr>
            <a:picLocks noChangeAspect="1"/>
          </p:cNvPicPr>
          <p:nvPr/>
        </p:nvPicPr>
        <p:blipFill>
          <a:blip r:embed="rId3"/>
          <a:stretch>
            <a:fillRect/>
          </a:stretch>
        </p:blipFill>
        <p:spPr>
          <a:xfrm>
            <a:off x="5073964" y="284920"/>
            <a:ext cx="4442915" cy="6288157"/>
          </a:xfrm>
          <a:prstGeom prst="rect">
            <a:avLst/>
          </a:prstGeom>
        </p:spPr>
      </p:pic>
      <p:pic>
        <p:nvPicPr>
          <p:cNvPr id="3" name="图片 2">
            <a:extLst>
              <a:ext uri="{FF2B5EF4-FFF2-40B4-BE49-F238E27FC236}">
                <a16:creationId xmlns:a16="http://schemas.microsoft.com/office/drawing/2014/main" id="{94FBA782-1880-46C2-A15A-8F5C7FCD7C4C}"/>
              </a:ext>
            </a:extLst>
          </p:cNvPr>
          <p:cNvPicPr>
            <a:picLocks noChangeAspect="1"/>
          </p:cNvPicPr>
          <p:nvPr/>
        </p:nvPicPr>
        <p:blipFill>
          <a:blip r:embed="rId4"/>
          <a:stretch>
            <a:fillRect/>
          </a:stretch>
        </p:blipFill>
        <p:spPr>
          <a:xfrm>
            <a:off x="389121" y="284920"/>
            <a:ext cx="4442915" cy="6288157"/>
          </a:xfrm>
          <a:prstGeom prst="rect">
            <a:avLst/>
          </a:prstGeom>
        </p:spPr>
      </p:pic>
    </p:spTree>
    <p:extLst>
      <p:ext uri="{BB962C8B-B14F-4D97-AF65-F5344CB8AC3E}">
        <p14:creationId xmlns:p14="http://schemas.microsoft.com/office/powerpoint/2010/main" val="2569581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pic>
        <p:nvPicPr>
          <p:cNvPr id="9" name="图片 8">
            <a:extLst>
              <a:ext uri="{FF2B5EF4-FFF2-40B4-BE49-F238E27FC236}">
                <a16:creationId xmlns:a16="http://schemas.microsoft.com/office/drawing/2014/main" id="{1844AA6E-037F-4DA3-A43D-E9C921D8A361}"/>
              </a:ext>
            </a:extLst>
          </p:cNvPr>
          <p:cNvPicPr>
            <a:picLocks noChangeAspect="1"/>
          </p:cNvPicPr>
          <p:nvPr/>
        </p:nvPicPr>
        <p:blipFill>
          <a:blip r:embed="rId3"/>
          <a:stretch>
            <a:fillRect/>
          </a:stretch>
        </p:blipFill>
        <p:spPr>
          <a:xfrm>
            <a:off x="5073964" y="284921"/>
            <a:ext cx="4442915" cy="6288158"/>
          </a:xfrm>
          <a:prstGeom prst="rect">
            <a:avLst/>
          </a:prstGeom>
        </p:spPr>
      </p:pic>
      <p:pic>
        <p:nvPicPr>
          <p:cNvPr id="4" name="图片 3">
            <a:extLst>
              <a:ext uri="{FF2B5EF4-FFF2-40B4-BE49-F238E27FC236}">
                <a16:creationId xmlns:a16="http://schemas.microsoft.com/office/drawing/2014/main" id="{CBD5711C-555E-4C3D-8291-0EE2579A55CD}"/>
              </a:ext>
            </a:extLst>
          </p:cNvPr>
          <p:cNvPicPr>
            <a:picLocks noChangeAspect="1"/>
          </p:cNvPicPr>
          <p:nvPr/>
        </p:nvPicPr>
        <p:blipFill>
          <a:blip r:embed="rId4"/>
          <a:stretch>
            <a:fillRect/>
          </a:stretch>
        </p:blipFill>
        <p:spPr>
          <a:xfrm>
            <a:off x="389122" y="284921"/>
            <a:ext cx="4442915" cy="6288157"/>
          </a:xfrm>
          <a:prstGeom prst="rect">
            <a:avLst/>
          </a:prstGeom>
        </p:spPr>
      </p:pic>
    </p:spTree>
    <p:extLst>
      <p:ext uri="{BB962C8B-B14F-4D97-AF65-F5344CB8AC3E}">
        <p14:creationId xmlns:p14="http://schemas.microsoft.com/office/powerpoint/2010/main" val="298681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89" name="Google Shape;5889;p36"/>
          <p:cNvSpPr txBox="1">
            <a:spLocks noGrp="1"/>
          </p:cNvSpPr>
          <p:nvPr>
            <p:ph type="title"/>
          </p:nvPr>
        </p:nvSpPr>
        <p:spPr>
          <a:xfrm>
            <a:off x="4611012" y="1243586"/>
            <a:ext cx="3135900" cy="572700"/>
          </a:xfrm>
          <a:prstGeom prst="rect">
            <a:avLst/>
          </a:prstGeom>
        </p:spPr>
        <p:txBody>
          <a:bodyPr spcFirstLastPara="1" wrap="square" lIns="91425" tIns="91425" rIns="91425" bIns="91425" anchor="b" anchorCtr="0">
            <a:noAutofit/>
          </a:bodyPr>
          <a:lstStyle/>
          <a:p>
            <a:pPr lvl="0" algn="l"/>
            <a:r>
              <a:rPr lang="ja-JP" altLang="en-US" sz="2400" dirty="0"/>
              <a:t>竇　宇豪</a:t>
            </a:r>
          </a:p>
        </p:txBody>
      </p:sp>
      <p:sp>
        <p:nvSpPr>
          <p:cNvPr id="5890" name="Google Shape;5890;p36"/>
          <p:cNvSpPr txBox="1">
            <a:spLocks noGrp="1"/>
          </p:cNvSpPr>
          <p:nvPr>
            <p:ph type="body" idx="1"/>
          </p:nvPr>
        </p:nvSpPr>
        <p:spPr>
          <a:xfrm>
            <a:off x="4611012" y="2027034"/>
            <a:ext cx="4636268" cy="4063689"/>
          </a:xfrm>
          <a:prstGeom prst="rect">
            <a:avLst/>
          </a:prstGeom>
        </p:spPr>
        <p:txBody>
          <a:bodyPr spcFirstLastPara="1" wrap="square" lIns="91425" tIns="91425" rIns="91425" bIns="91425" anchor="t" anchorCtr="0">
            <a:noAutofit/>
          </a:bodyPr>
          <a:lstStyle/>
          <a:p>
            <a:pPr marL="0" indent="0" algn="l">
              <a:buClrTx/>
              <a:buSzTx/>
              <a:buNone/>
              <a:defRPr/>
            </a:pPr>
            <a:r>
              <a:rPr lang="zh-CN" altLang="en-US" sz="1400" dirty="0"/>
              <a:t>生年月日</a:t>
            </a:r>
            <a:endParaRPr lang="en-US" altLang="ja-JP" sz="1400" dirty="0"/>
          </a:p>
          <a:p>
            <a:pPr marL="0" indent="0" algn="l">
              <a:buClrTx/>
              <a:buSzTx/>
              <a:buNone/>
              <a:defRPr/>
            </a:pPr>
            <a:r>
              <a:rPr lang="ja-JP" altLang="en-US" sz="1400" dirty="0"/>
              <a:t>　</a:t>
            </a:r>
            <a:r>
              <a:rPr lang="en-US" altLang="zh-CN" sz="1400" dirty="0"/>
              <a:t>1999 </a:t>
            </a:r>
            <a:r>
              <a:rPr lang="zh-CN" altLang="en-US" sz="1400" dirty="0"/>
              <a:t>年 </a:t>
            </a:r>
            <a:r>
              <a:rPr lang="en-US" altLang="ja-JP" sz="1400" dirty="0"/>
              <a:t>1</a:t>
            </a:r>
            <a:r>
              <a:rPr lang="en-US" altLang="zh-CN" sz="1400" dirty="0"/>
              <a:t> </a:t>
            </a:r>
            <a:r>
              <a:rPr lang="zh-CN" altLang="en-US" sz="1400" dirty="0"/>
              <a:t>月 </a:t>
            </a:r>
            <a:r>
              <a:rPr lang="en-US" altLang="zh-CN" sz="1400" dirty="0"/>
              <a:t>2</a:t>
            </a:r>
            <a:r>
              <a:rPr lang="en-US" altLang="ja-JP" sz="1400" dirty="0"/>
              <a:t>9</a:t>
            </a:r>
            <a:r>
              <a:rPr lang="en-US" altLang="zh-CN" sz="1400" dirty="0"/>
              <a:t> </a:t>
            </a:r>
            <a:r>
              <a:rPr lang="zh-CN" altLang="en-US" sz="1400" dirty="0"/>
              <a:t>日</a:t>
            </a:r>
            <a:endParaRPr lang="en-US" altLang="zh-CN" sz="1400" dirty="0"/>
          </a:p>
          <a:p>
            <a:pPr marL="0" indent="0" algn="l">
              <a:buClrTx/>
              <a:buSzTx/>
              <a:buNone/>
              <a:defRPr/>
            </a:pPr>
            <a:endParaRPr lang="en-US" altLang="zh-CN" sz="1400" dirty="0"/>
          </a:p>
          <a:p>
            <a:pPr marL="0" indent="0" algn="l">
              <a:buClrTx/>
              <a:buSzTx/>
              <a:buNone/>
              <a:defRPr/>
            </a:pPr>
            <a:r>
              <a:rPr lang="ja-JP" altLang="en-US" sz="1400" dirty="0"/>
              <a:t>学歴</a:t>
            </a:r>
            <a:endParaRPr lang="en-US" altLang="ja-JP" sz="1400" dirty="0"/>
          </a:p>
          <a:p>
            <a:pPr marL="0" indent="0" algn="l">
              <a:buClrTx/>
              <a:buSzTx/>
              <a:buNone/>
              <a:defRPr/>
            </a:pPr>
            <a:r>
              <a:rPr lang="ja-JP" altLang="en-US" sz="1400" dirty="0"/>
              <a:t>　東京都立大学大学院　システムデザイン研究科</a:t>
            </a:r>
            <a:endParaRPr lang="en-US" altLang="ja-JP" sz="1400" dirty="0"/>
          </a:p>
          <a:p>
            <a:pPr marL="0" indent="0" algn="l">
              <a:buClrTx/>
              <a:buSzTx/>
              <a:buNone/>
              <a:defRPr/>
            </a:pPr>
            <a:r>
              <a:rPr lang="ja-JP" altLang="en-US" sz="1400" dirty="0"/>
              <a:t>　インダストリアルアート学科</a:t>
            </a:r>
            <a:endParaRPr lang="en-US" altLang="ja-JP" sz="1400" dirty="0"/>
          </a:p>
          <a:p>
            <a:pPr marL="0" indent="0" algn="l">
              <a:buClrTx/>
              <a:buSzTx/>
              <a:buNone/>
              <a:defRPr/>
            </a:pPr>
            <a:r>
              <a:rPr lang="ja-JP" altLang="en-US" sz="1400" dirty="0"/>
              <a:t>　北京郵電大学　計算機学部</a:t>
            </a:r>
            <a:endParaRPr lang="en-US" altLang="ja-JP" sz="1400" dirty="0"/>
          </a:p>
          <a:p>
            <a:pPr marL="0" indent="0" algn="l">
              <a:buClrTx/>
              <a:buSzTx/>
              <a:buNone/>
              <a:defRPr/>
            </a:pPr>
            <a:r>
              <a:rPr lang="ja-JP" altLang="en-US" sz="1400" dirty="0"/>
              <a:t>　コンピュータサイエンスとテクノロジー</a:t>
            </a:r>
            <a:r>
              <a:rPr lang="zh-CN" altLang="en-US" sz="1400" dirty="0"/>
              <a:t>学科</a:t>
            </a:r>
            <a:endParaRPr lang="en-US" altLang="zh-CN" sz="1400" dirty="0"/>
          </a:p>
          <a:p>
            <a:pPr marL="0" indent="0" algn="l">
              <a:buClrTx/>
              <a:buSzTx/>
              <a:buNone/>
              <a:defRPr/>
            </a:pPr>
            <a:r>
              <a:rPr lang="ja-JP" altLang="en-US" sz="1400" dirty="0"/>
              <a:t>　</a:t>
            </a:r>
            <a:endParaRPr lang="en-US" altLang="ja-JP" sz="1400" dirty="0"/>
          </a:p>
          <a:p>
            <a:pPr marL="0" indent="0" algn="l">
              <a:buClrTx/>
              <a:buSzTx/>
              <a:buNone/>
              <a:defRPr/>
            </a:pPr>
            <a:r>
              <a:rPr lang="ja-JP" altLang="en-US" sz="1400" dirty="0"/>
              <a:t>研究内容</a:t>
            </a:r>
            <a:endParaRPr lang="en-US" altLang="ja-JP" sz="1400" dirty="0"/>
          </a:p>
          <a:p>
            <a:pPr marL="0" indent="0" algn="l">
              <a:buClrTx/>
              <a:buSzTx/>
              <a:buNone/>
              <a:defRPr/>
            </a:pPr>
            <a:r>
              <a:rPr lang="ja-JP" altLang="en-US" sz="1400" dirty="0"/>
              <a:t>　深層学習による顔アニメーションリターゲティング</a:t>
            </a:r>
            <a:endParaRPr lang="en-US" altLang="ja-JP" sz="1400" dirty="0"/>
          </a:p>
          <a:p>
            <a:pPr marL="0" indent="0" algn="l">
              <a:buClrTx/>
              <a:buSzTx/>
              <a:buNone/>
              <a:defRPr/>
            </a:pPr>
            <a:endParaRPr lang="en-US" altLang="ja-JP" sz="1400" dirty="0"/>
          </a:p>
          <a:p>
            <a:pPr marL="0" indent="0" algn="l">
              <a:buClrTx/>
              <a:buSzTx/>
              <a:buNone/>
              <a:defRPr/>
            </a:pPr>
            <a:r>
              <a:rPr lang="ja-JP" altLang="en-US" sz="1400" dirty="0"/>
              <a:t>目標</a:t>
            </a:r>
            <a:endParaRPr lang="en-US" altLang="ja-JP" sz="1400" dirty="0"/>
          </a:p>
          <a:p>
            <a:pPr marL="0" indent="0" algn="l">
              <a:buClrTx/>
              <a:buSzTx/>
              <a:buNone/>
              <a:defRPr/>
            </a:pPr>
            <a:r>
              <a:rPr lang="ja-JP" altLang="en-US" sz="1400" dirty="0"/>
              <a:t>　 ゲーム開発に携わりたい！</a:t>
            </a:r>
            <a:endParaRPr lang="en-US" altLang="ja-JP" sz="1400" dirty="0"/>
          </a:p>
          <a:p>
            <a:pPr marL="0" indent="0" algn="l">
              <a:buClrTx/>
              <a:buSzTx/>
              <a:buNone/>
              <a:defRPr/>
            </a:pPr>
            <a:endParaRPr lang="en-US" altLang="ja-JP" sz="1400" dirty="0"/>
          </a:p>
          <a:p>
            <a:pPr marL="0" indent="0" algn="l">
              <a:buClrTx/>
              <a:buSzTx/>
              <a:buNone/>
              <a:defRPr/>
            </a:pPr>
            <a:r>
              <a:rPr lang="ja-JP" altLang="en-US" sz="1400" dirty="0"/>
              <a:t>スキル</a:t>
            </a:r>
            <a:endParaRPr lang="en-US" altLang="ja-JP" sz="1400" dirty="0"/>
          </a:p>
          <a:p>
            <a:pPr marL="0" indent="0" algn="l">
              <a:buClrTx/>
              <a:buSzTx/>
              <a:buNone/>
              <a:defRPr/>
            </a:pPr>
            <a:r>
              <a:rPr lang="ja-JP" altLang="en-US" sz="1400" dirty="0"/>
              <a:t>　プログラミング言語</a:t>
            </a:r>
            <a:r>
              <a:rPr lang="en-US" altLang="ja-JP" sz="1400" dirty="0"/>
              <a:t>: C</a:t>
            </a:r>
            <a:r>
              <a:rPr lang="en-US" altLang="zh-CN" sz="1400" dirty="0"/>
              <a:t>/C++, C#, Python, HLSL/GLSL</a:t>
            </a:r>
          </a:p>
          <a:p>
            <a:pPr marL="0" indent="0" algn="l">
              <a:buClrTx/>
              <a:buSzTx/>
              <a:buNone/>
              <a:defRPr/>
            </a:pPr>
            <a:r>
              <a:rPr lang="ja-JP" altLang="en-US" sz="1400" dirty="0"/>
              <a:t>　プログラミング</a:t>
            </a:r>
            <a:r>
              <a:rPr lang="en-US" altLang="ja-JP" sz="1400" dirty="0"/>
              <a:t>API: </a:t>
            </a:r>
            <a:r>
              <a:rPr lang="en-US" altLang="zh-CN" sz="1400" dirty="0"/>
              <a:t>Unity, </a:t>
            </a:r>
            <a:r>
              <a:rPr lang="en-US" altLang="ja-JP" sz="1400" dirty="0"/>
              <a:t>Direct3D 12, OpenGL</a:t>
            </a:r>
            <a:endParaRPr lang="en-US" altLang="zh-CN" sz="1400" dirty="0"/>
          </a:p>
        </p:txBody>
      </p:sp>
      <p:pic>
        <p:nvPicPr>
          <p:cNvPr id="5" name="图片 4">
            <a:extLst>
              <a:ext uri="{FF2B5EF4-FFF2-40B4-BE49-F238E27FC236}">
                <a16:creationId xmlns:a16="http://schemas.microsoft.com/office/drawing/2014/main" id="{41158DC4-984E-4A5C-9759-DD826D33F402}"/>
              </a:ext>
            </a:extLst>
          </p:cNvPr>
          <p:cNvPicPr>
            <a:picLocks noChangeAspect="1"/>
          </p:cNvPicPr>
          <p:nvPr/>
        </p:nvPicPr>
        <p:blipFill>
          <a:blip r:embed="rId3"/>
          <a:stretch>
            <a:fillRect/>
          </a:stretch>
        </p:blipFill>
        <p:spPr>
          <a:xfrm>
            <a:off x="1401216" y="1979296"/>
            <a:ext cx="2268135" cy="3952184"/>
          </a:xfrm>
          <a:prstGeom prst="rect">
            <a:avLst/>
          </a:prstGeom>
          <a:ln w="38100">
            <a:solidFill>
              <a:schemeClr val="bg1"/>
            </a:solidFill>
          </a:ln>
          <a:effectLst>
            <a:outerShdw blurRad="50800" dist="38100" dir="2700000" sx="101000" sy="101000" algn="tl" rotWithShape="0">
              <a:prstClr val="black">
                <a:alpha val="40000"/>
              </a:prstClr>
            </a:outerShdw>
          </a:effectLst>
        </p:spPr>
      </p:pic>
      <p:grpSp>
        <p:nvGrpSpPr>
          <p:cNvPr id="3" name="组合 2">
            <a:extLst>
              <a:ext uri="{FF2B5EF4-FFF2-40B4-BE49-F238E27FC236}">
                <a16:creationId xmlns:a16="http://schemas.microsoft.com/office/drawing/2014/main" id="{37E4B9CF-AA01-4F69-B993-55C0FA50566E}"/>
              </a:ext>
            </a:extLst>
          </p:cNvPr>
          <p:cNvGrpSpPr/>
          <p:nvPr/>
        </p:nvGrpSpPr>
        <p:grpSpPr>
          <a:xfrm>
            <a:off x="4431733" y="1938046"/>
            <a:ext cx="95400" cy="4235177"/>
            <a:chOff x="4431733" y="1938046"/>
            <a:chExt cx="95400" cy="4235177"/>
          </a:xfrm>
        </p:grpSpPr>
        <p:sp>
          <p:nvSpPr>
            <p:cNvPr id="33" name="Google Shape;6176;p41">
              <a:extLst>
                <a:ext uri="{FF2B5EF4-FFF2-40B4-BE49-F238E27FC236}">
                  <a16:creationId xmlns:a16="http://schemas.microsoft.com/office/drawing/2014/main" id="{41A980CB-9B56-4519-9289-578B67452C4C}"/>
                </a:ext>
              </a:extLst>
            </p:cNvPr>
            <p:cNvSpPr/>
            <p:nvPr/>
          </p:nvSpPr>
          <p:spPr>
            <a:xfrm>
              <a:off x="4431733" y="1938046"/>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4" name="Google Shape;6177;p41">
              <a:extLst>
                <a:ext uri="{FF2B5EF4-FFF2-40B4-BE49-F238E27FC236}">
                  <a16:creationId xmlns:a16="http://schemas.microsoft.com/office/drawing/2014/main" id="{86B1781C-3CA6-4B89-819A-AA2425A97372}"/>
                </a:ext>
              </a:extLst>
            </p:cNvPr>
            <p:cNvSpPr/>
            <p:nvPr/>
          </p:nvSpPr>
          <p:spPr>
            <a:xfrm rot="10800000">
              <a:off x="4431733" y="6090723"/>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2" name="Google Shape;6165;p41">
              <a:extLst>
                <a:ext uri="{FF2B5EF4-FFF2-40B4-BE49-F238E27FC236}">
                  <a16:creationId xmlns:a16="http://schemas.microsoft.com/office/drawing/2014/main" id="{BBA02F53-4B37-475A-B779-3A5DB469C470}"/>
                </a:ext>
              </a:extLst>
            </p:cNvPr>
            <p:cNvSpPr/>
            <p:nvPr/>
          </p:nvSpPr>
          <p:spPr>
            <a:xfrm>
              <a:off x="4465033" y="2112760"/>
              <a:ext cx="28800" cy="3852075"/>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grpSp>
      <p:sp>
        <p:nvSpPr>
          <p:cNvPr id="22" name="Google Shape;5889;p36">
            <a:extLst>
              <a:ext uri="{FF2B5EF4-FFF2-40B4-BE49-F238E27FC236}">
                <a16:creationId xmlns:a16="http://schemas.microsoft.com/office/drawing/2014/main" id="{BD07184B-53E3-46E6-A88D-1522A3A334E2}"/>
              </a:ext>
            </a:extLst>
          </p:cNvPr>
          <p:cNvSpPr txBox="1">
            <a:spLocks/>
          </p:cNvSpPr>
          <p:nvPr/>
        </p:nvSpPr>
        <p:spPr>
          <a:xfrm>
            <a:off x="1486864" y="815482"/>
            <a:ext cx="2515722"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4000" dirty="0"/>
              <a:t>PROFILE</a:t>
            </a:r>
            <a:endParaRPr lang="en-US" sz="3200" dirty="0"/>
          </a:p>
        </p:txBody>
      </p:sp>
      <p:grpSp>
        <p:nvGrpSpPr>
          <p:cNvPr id="23" name="Google Shape;5891;p36">
            <a:extLst>
              <a:ext uri="{FF2B5EF4-FFF2-40B4-BE49-F238E27FC236}">
                <a16:creationId xmlns:a16="http://schemas.microsoft.com/office/drawing/2014/main" id="{4188AD80-6317-491F-B599-DE6E8A7B4B0B}"/>
              </a:ext>
            </a:extLst>
          </p:cNvPr>
          <p:cNvGrpSpPr/>
          <p:nvPr/>
        </p:nvGrpSpPr>
        <p:grpSpPr>
          <a:xfrm rot="-5400000">
            <a:off x="1284545" y="946885"/>
            <a:ext cx="242781" cy="161857"/>
            <a:chOff x="2500050" y="3730175"/>
            <a:chExt cx="2619000" cy="1746025"/>
          </a:xfrm>
        </p:grpSpPr>
        <p:sp>
          <p:nvSpPr>
            <p:cNvPr id="24" name="Google Shape;5892;p36">
              <a:extLst>
                <a:ext uri="{FF2B5EF4-FFF2-40B4-BE49-F238E27FC236}">
                  <a16:creationId xmlns:a16="http://schemas.microsoft.com/office/drawing/2014/main" id="{416D9658-02DB-4B41-B6AD-26EE922F5D84}"/>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5893;p36">
              <a:extLst>
                <a:ext uri="{FF2B5EF4-FFF2-40B4-BE49-F238E27FC236}">
                  <a16:creationId xmlns:a16="http://schemas.microsoft.com/office/drawing/2014/main" id="{47944FA1-1E32-4BE6-AFFE-C5581637C15C}"/>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 name="Google Shape;5894;p36">
              <a:extLst>
                <a:ext uri="{FF2B5EF4-FFF2-40B4-BE49-F238E27FC236}">
                  <a16:creationId xmlns:a16="http://schemas.microsoft.com/office/drawing/2014/main" id="{63C24DC6-535A-4421-AF65-42C55A20E350}"/>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5895;p36">
              <a:extLst>
                <a:ext uri="{FF2B5EF4-FFF2-40B4-BE49-F238E27FC236}">
                  <a16:creationId xmlns:a16="http://schemas.microsoft.com/office/drawing/2014/main" id="{45736E65-1205-4ACC-B771-6395B5FAB45B}"/>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8" name="Google Shape;5896;p36">
            <a:extLst>
              <a:ext uri="{FF2B5EF4-FFF2-40B4-BE49-F238E27FC236}">
                <a16:creationId xmlns:a16="http://schemas.microsoft.com/office/drawing/2014/main" id="{7945158D-5E0A-4B69-A2B2-28B43B153F49}"/>
              </a:ext>
            </a:extLst>
          </p:cNvPr>
          <p:cNvGrpSpPr/>
          <p:nvPr/>
        </p:nvGrpSpPr>
        <p:grpSpPr>
          <a:xfrm rot="5400000">
            <a:off x="3962971" y="911934"/>
            <a:ext cx="242781" cy="161857"/>
            <a:chOff x="2500050" y="3730175"/>
            <a:chExt cx="2619000" cy="1746025"/>
          </a:xfrm>
        </p:grpSpPr>
        <p:sp>
          <p:nvSpPr>
            <p:cNvPr id="29" name="Google Shape;5897;p36">
              <a:extLst>
                <a:ext uri="{FF2B5EF4-FFF2-40B4-BE49-F238E27FC236}">
                  <a16:creationId xmlns:a16="http://schemas.microsoft.com/office/drawing/2014/main" id="{824AAC2E-1564-4E39-8680-AA7F8F289596}"/>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5898;p36">
              <a:extLst>
                <a:ext uri="{FF2B5EF4-FFF2-40B4-BE49-F238E27FC236}">
                  <a16:creationId xmlns:a16="http://schemas.microsoft.com/office/drawing/2014/main" id="{07C6CAAE-B152-46CD-A17C-615D41AF0D85}"/>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5899;p36">
              <a:extLst>
                <a:ext uri="{FF2B5EF4-FFF2-40B4-BE49-F238E27FC236}">
                  <a16:creationId xmlns:a16="http://schemas.microsoft.com/office/drawing/2014/main" id="{23ADAEFC-BA58-4572-A32C-C6047453D742}"/>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5900;p36">
              <a:extLst>
                <a:ext uri="{FF2B5EF4-FFF2-40B4-BE49-F238E27FC236}">
                  <a16:creationId xmlns:a16="http://schemas.microsoft.com/office/drawing/2014/main" id="{1373C352-CA90-4AE2-9B24-D3C9CC24DA9A}"/>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61759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89"/>
                                        </p:tgtEl>
                                        <p:attrNameLst>
                                          <p:attrName>style.visibility</p:attrName>
                                        </p:attrNameLst>
                                      </p:cBhvr>
                                      <p:to>
                                        <p:strVal val="visible"/>
                                      </p:to>
                                    </p:set>
                                    <p:anim calcmode="lin" valueType="num">
                                      <p:cBhvr additive="base">
                                        <p:cTn id="7" dur="1000"/>
                                        <p:tgtEl>
                                          <p:spTgt spid="5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0"/>
                                        </p:tgtEl>
                                        <p:attrNameLst>
                                          <p:attrName>style.visibility</p:attrName>
                                        </p:attrNameLst>
                                      </p:cBhvr>
                                      <p:to>
                                        <p:strVal val="visible"/>
                                      </p:to>
                                    </p:set>
                                    <p:anim calcmode="lin" valueType="num">
                                      <p:cBhvr additive="base">
                                        <p:cTn id="10" dur="1000"/>
                                        <p:tgtEl>
                                          <p:spTgt spid="5890"/>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p:tgtEl>
                                          <p:spTgt spid="2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000"/>
                                        <p:tgtEl>
                                          <p:spTgt spid="2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1000"/>
                                        <p:tgtEl>
                                          <p:spTgt spid="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33"/>
          <p:cNvSpPr/>
          <p:nvPr/>
        </p:nvSpPr>
        <p:spPr>
          <a:xfrm>
            <a:off x="1285839" y="1114982"/>
            <a:ext cx="7334319" cy="3510889"/>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0" name="Google Shape;5720;p33"/>
          <p:cNvSpPr txBox="1">
            <a:spLocks noGrp="1"/>
          </p:cNvSpPr>
          <p:nvPr>
            <p:ph type="body" idx="1"/>
          </p:nvPr>
        </p:nvSpPr>
        <p:spPr>
          <a:xfrm>
            <a:off x="2232408" y="1868612"/>
            <a:ext cx="5441195" cy="1968600"/>
          </a:xfrm>
          <a:prstGeom prst="rect">
            <a:avLst/>
          </a:prstGeom>
        </p:spPr>
        <p:txBody>
          <a:bodyPr spcFirstLastPara="1" wrap="square" lIns="91425" tIns="91425" rIns="91425" bIns="91425" anchor="t" anchorCtr="0">
            <a:noAutofit/>
          </a:bodyPr>
          <a:lstStyle/>
          <a:p>
            <a:pPr marL="0" indent="0">
              <a:spcAft>
                <a:spcPts val="1600"/>
              </a:spcAft>
              <a:buNone/>
            </a:pPr>
            <a:endParaRPr lang="en-US" sz="1800" dirty="0">
              <a:solidFill>
                <a:srgbClr val="000000"/>
              </a:solidFill>
              <a:latin typeface="Avenir-Book"/>
            </a:endParaRPr>
          </a:p>
          <a:p>
            <a:pPr marL="0" indent="0">
              <a:spcAft>
                <a:spcPts val="1600"/>
              </a:spcAft>
              <a:buNone/>
            </a:pPr>
            <a:r>
              <a:rPr lang="en-US" sz="3600" dirty="0">
                <a:solidFill>
                  <a:schemeClr val="bg1"/>
                </a:solidFill>
                <a:latin typeface="Avenir-Book"/>
              </a:rPr>
              <a:t>THANK YOU FOR READING</a:t>
            </a:r>
            <a:r>
              <a:rPr lang="en-US" sz="3600" dirty="0">
                <a:solidFill>
                  <a:schemeClr val="bg1"/>
                </a:solidFill>
              </a:rPr>
              <a:t> </a:t>
            </a:r>
            <a:endParaRPr sz="3600" dirty="0">
              <a:solidFill>
                <a:schemeClr val="bg1"/>
              </a:solidFill>
            </a:endParaRPr>
          </a:p>
        </p:txBody>
      </p:sp>
      <p:grpSp>
        <p:nvGrpSpPr>
          <p:cNvPr id="5721" name="Google Shape;5721;p33"/>
          <p:cNvGrpSpPr/>
          <p:nvPr/>
        </p:nvGrpSpPr>
        <p:grpSpPr>
          <a:xfrm rot="-5400000">
            <a:off x="2518602" y="5268446"/>
            <a:ext cx="242781" cy="161857"/>
            <a:chOff x="2500050" y="3730175"/>
            <a:chExt cx="2619000" cy="1746025"/>
          </a:xfrm>
        </p:grpSpPr>
        <p:sp>
          <p:nvSpPr>
            <p:cNvPr id="5722" name="Google Shape;5722;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3" name="Google Shape;5723;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4" name="Google Shape;5724;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5" name="Google Shape;5725;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726" name="Google Shape;5726;p33"/>
          <p:cNvGrpSpPr/>
          <p:nvPr/>
        </p:nvGrpSpPr>
        <p:grpSpPr>
          <a:xfrm rot="5400000">
            <a:off x="7144627" y="5268446"/>
            <a:ext cx="242781" cy="161857"/>
            <a:chOff x="2500050" y="3730175"/>
            <a:chExt cx="2619000" cy="1746025"/>
          </a:xfrm>
        </p:grpSpPr>
        <p:sp>
          <p:nvSpPr>
            <p:cNvPr id="5727" name="Google Shape;572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8" name="Google Shape;572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9" name="Google Shape;572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0" name="Google Shape;573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731" name="Google Shape;5731;p33"/>
          <p:cNvSpPr/>
          <p:nvPr/>
        </p:nvSpPr>
        <p:spPr>
          <a:xfrm>
            <a:off x="1482241" y="1236344"/>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5732" name="Google Shape;5732;p33"/>
          <p:cNvSpPr/>
          <p:nvPr/>
        </p:nvSpPr>
        <p:spPr>
          <a:xfrm rot="-3601102">
            <a:off x="8250420" y="4345040"/>
            <a:ext cx="162090" cy="1400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19" name="Google Shape;5720;p33">
            <a:extLst>
              <a:ext uri="{FF2B5EF4-FFF2-40B4-BE49-F238E27FC236}">
                <a16:creationId xmlns:a16="http://schemas.microsoft.com/office/drawing/2014/main" id="{40048D81-919B-40A7-81A6-4507F4646A38}"/>
              </a:ext>
            </a:extLst>
          </p:cNvPr>
          <p:cNvSpPr txBox="1">
            <a:spLocks/>
          </p:cNvSpPr>
          <p:nvPr/>
        </p:nvSpPr>
        <p:spPr>
          <a:xfrm>
            <a:off x="3023531" y="4930089"/>
            <a:ext cx="3858936" cy="1119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spcAft>
                <a:spcPts val="400"/>
              </a:spcAft>
              <a:buNone/>
            </a:pPr>
            <a:r>
              <a:rPr lang="en-US" sz="1800" dirty="0" err="1"/>
              <a:t>Yuhao</a:t>
            </a:r>
            <a:r>
              <a:rPr lang="en-US" sz="1800" dirty="0"/>
              <a:t> Dou </a:t>
            </a:r>
          </a:p>
          <a:p>
            <a:pPr marL="0" indent="0">
              <a:spcAft>
                <a:spcPts val="400"/>
              </a:spcAft>
              <a:buNone/>
            </a:pPr>
            <a:r>
              <a:rPr lang="en-US" sz="1800" dirty="0"/>
              <a:t>tairamaesatoshi@gmail.com</a:t>
            </a:r>
          </a:p>
          <a:p>
            <a:pPr marL="0" indent="0">
              <a:spcAft>
                <a:spcPts val="400"/>
              </a:spcAft>
              <a:buNone/>
            </a:pPr>
            <a:r>
              <a:rPr lang="en-US" sz="1800" dirty="0"/>
              <a:t>https://github.com/Tairamae-Satoshi</a:t>
            </a:r>
          </a:p>
        </p:txBody>
      </p:sp>
      <p:grpSp>
        <p:nvGrpSpPr>
          <p:cNvPr id="2" name="组合 1">
            <a:extLst>
              <a:ext uri="{FF2B5EF4-FFF2-40B4-BE49-F238E27FC236}">
                <a16:creationId xmlns:a16="http://schemas.microsoft.com/office/drawing/2014/main" id="{75D7DD7E-4534-49D3-A5B5-85B7D7577432}"/>
              </a:ext>
            </a:extLst>
          </p:cNvPr>
          <p:cNvGrpSpPr/>
          <p:nvPr/>
        </p:nvGrpSpPr>
        <p:grpSpPr>
          <a:xfrm>
            <a:off x="6673882" y="3363398"/>
            <a:ext cx="632780" cy="632751"/>
            <a:chOff x="6409952" y="3437829"/>
            <a:chExt cx="531850" cy="531825"/>
          </a:xfrm>
        </p:grpSpPr>
        <p:sp>
          <p:nvSpPr>
            <p:cNvPr id="70" name="Google Shape;6714;p42">
              <a:extLst>
                <a:ext uri="{FF2B5EF4-FFF2-40B4-BE49-F238E27FC236}">
                  <a16:creationId xmlns:a16="http://schemas.microsoft.com/office/drawing/2014/main" id="{6142DD43-98C3-4228-AE83-EED108783CA4}"/>
                </a:ext>
              </a:extLst>
            </p:cNvPr>
            <p:cNvSpPr/>
            <p:nvPr/>
          </p:nvSpPr>
          <p:spPr>
            <a:xfrm>
              <a:off x="6410002" y="3437829"/>
              <a:ext cx="531800" cy="531825"/>
            </a:xfrm>
            <a:custGeom>
              <a:avLst/>
              <a:gdLst/>
              <a:ahLst/>
              <a:cxnLst/>
              <a:rect l="l" t="t" r="r" b="b"/>
              <a:pathLst>
                <a:path w="21272" h="21273" extrusionOk="0">
                  <a:moveTo>
                    <a:pt x="6474" y="0"/>
                  </a:moveTo>
                  <a:lnTo>
                    <a:pt x="6474" y="1387"/>
                  </a:lnTo>
                  <a:lnTo>
                    <a:pt x="4161" y="1387"/>
                  </a:lnTo>
                  <a:lnTo>
                    <a:pt x="4161" y="2775"/>
                  </a:lnTo>
                  <a:lnTo>
                    <a:pt x="2775" y="2775"/>
                  </a:lnTo>
                  <a:lnTo>
                    <a:pt x="2775" y="4161"/>
                  </a:lnTo>
                  <a:lnTo>
                    <a:pt x="1387" y="4161"/>
                  </a:lnTo>
                  <a:lnTo>
                    <a:pt x="1387" y="6473"/>
                  </a:lnTo>
                  <a:lnTo>
                    <a:pt x="0" y="6473"/>
                  </a:lnTo>
                  <a:lnTo>
                    <a:pt x="0" y="14798"/>
                  </a:lnTo>
                  <a:lnTo>
                    <a:pt x="1387" y="14798"/>
                  </a:lnTo>
                  <a:lnTo>
                    <a:pt x="1387" y="17110"/>
                  </a:lnTo>
                  <a:lnTo>
                    <a:pt x="2775" y="17110"/>
                  </a:lnTo>
                  <a:lnTo>
                    <a:pt x="2775" y="17572"/>
                  </a:lnTo>
                  <a:lnTo>
                    <a:pt x="2775" y="18497"/>
                  </a:lnTo>
                  <a:lnTo>
                    <a:pt x="4161" y="18497"/>
                  </a:lnTo>
                  <a:lnTo>
                    <a:pt x="4161" y="18960"/>
                  </a:lnTo>
                  <a:lnTo>
                    <a:pt x="4161" y="19885"/>
                  </a:lnTo>
                  <a:lnTo>
                    <a:pt x="6474" y="19885"/>
                  </a:lnTo>
                  <a:lnTo>
                    <a:pt x="6474" y="20347"/>
                  </a:lnTo>
                  <a:lnTo>
                    <a:pt x="6474" y="21273"/>
                  </a:lnTo>
                  <a:lnTo>
                    <a:pt x="14798" y="21273"/>
                  </a:lnTo>
                  <a:lnTo>
                    <a:pt x="14798" y="20347"/>
                  </a:lnTo>
                  <a:lnTo>
                    <a:pt x="14798" y="19885"/>
                  </a:lnTo>
                  <a:lnTo>
                    <a:pt x="17111" y="19885"/>
                  </a:lnTo>
                  <a:lnTo>
                    <a:pt x="17111" y="18960"/>
                  </a:lnTo>
                  <a:lnTo>
                    <a:pt x="17111" y="18497"/>
                  </a:lnTo>
                  <a:lnTo>
                    <a:pt x="18497" y="18497"/>
                  </a:lnTo>
                  <a:lnTo>
                    <a:pt x="18497" y="17572"/>
                  </a:lnTo>
                  <a:lnTo>
                    <a:pt x="18497" y="17110"/>
                  </a:lnTo>
                  <a:lnTo>
                    <a:pt x="19885" y="17110"/>
                  </a:lnTo>
                  <a:lnTo>
                    <a:pt x="19885" y="14798"/>
                  </a:lnTo>
                  <a:lnTo>
                    <a:pt x="21271" y="14798"/>
                  </a:lnTo>
                  <a:lnTo>
                    <a:pt x="21271" y="6473"/>
                  </a:lnTo>
                  <a:lnTo>
                    <a:pt x="19885" y="6473"/>
                  </a:lnTo>
                  <a:lnTo>
                    <a:pt x="19885" y="4161"/>
                  </a:lnTo>
                  <a:lnTo>
                    <a:pt x="18497" y="4161"/>
                  </a:lnTo>
                  <a:lnTo>
                    <a:pt x="18497" y="2775"/>
                  </a:lnTo>
                  <a:lnTo>
                    <a:pt x="17111" y="2775"/>
                  </a:lnTo>
                  <a:lnTo>
                    <a:pt x="17111" y="1387"/>
                  </a:lnTo>
                  <a:lnTo>
                    <a:pt x="14798" y="1387"/>
                  </a:lnTo>
                  <a:lnTo>
                    <a:pt x="14798"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 name="Google Shape;6715;p42">
              <a:extLst>
                <a:ext uri="{FF2B5EF4-FFF2-40B4-BE49-F238E27FC236}">
                  <a16:creationId xmlns:a16="http://schemas.microsoft.com/office/drawing/2014/main" id="{16D39C67-1518-4E4F-AB0A-2D41B56318A6}"/>
                </a:ext>
              </a:extLst>
            </p:cNvPr>
            <p:cNvSpPr/>
            <p:nvPr/>
          </p:nvSpPr>
          <p:spPr>
            <a:xfrm>
              <a:off x="6409952" y="3437829"/>
              <a:ext cx="531850" cy="196550"/>
            </a:xfrm>
            <a:custGeom>
              <a:avLst/>
              <a:gdLst/>
              <a:ahLst/>
              <a:cxnLst/>
              <a:rect l="l" t="t" r="r" b="b"/>
              <a:pathLst>
                <a:path w="21274" h="7862" extrusionOk="0">
                  <a:moveTo>
                    <a:pt x="6476" y="0"/>
                  </a:moveTo>
                  <a:lnTo>
                    <a:pt x="6476" y="1387"/>
                  </a:lnTo>
                  <a:lnTo>
                    <a:pt x="4163" y="1387"/>
                  </a:lnTo>
                  <a:lnTo>
                    <a:pt x="4163" y="2775"/>
                  </a:lnTo>
                  <a:lnTo>
                    <a:pt x="2777" y="2775"/>
                  </a:lnTo>
                  <a:lnTo>
                    <a:pt x="2777" y="4161"/>
                  </a:lnTo>
                  <a:lnTo>
                    <a:pt x="1389" y="4161"/>
                  </a:lnTo>
                  <a:lnTo>
                    <a:pt x="1389" y="6473"/>
                  </a:lnTo>
                  <a:lnTo>
                    <a:pt x="1" y="6473"/>
                  </a:lnTo>
                  <a:lnTo>
                    <a:pt x="1" y="7861"/>
                  </a:lnTo>
                  <a:lnTo>
                    <a:pt x="2777" y="7861"/>
                  </a:lnTo>
                  <a:lnTo>
                    <a:pt x="2777" y="6473"/>
                  </a:lnTo>
                  <a:lnTo>
                    <a:pt x="2777" y="5549"/>
                  </a:lnTo>
                  <a:lnTo>
                    <a:pt x="4163" y="5549"/>
                  </a:lnTo>
                  <a:lnTo>
                    <a:pt x="4163" y="4161"/>
                  </a:lnTo>
                  <a:lnTo>
                    <a:pt x="5551" y="4161"/>
                  </a:lnTo>
                  <a:lnTo>
                    <a:pt x="5551" y="2775"/>
                  </a:lnTo>
                  <a:lnTo>
                    <a:pt x="15725" y="2775"/>
                  </a:lnTo>
                  <a:lnTo>
                    <a:pt x="15725" y="4161"/>
                  </a:lnTo>
                  <a:lnTo>
                    <a:pt x="17113" y="4161"/>
                  </a:lnTo>
                  <a:lnTo>
                    <a:pt x="17113" y="5549"/>
                  </a:lnTo>
                  <a:lnTo>
                    <a:pt x="18499" y="5549"/>
                  </a:lnTo>
                  <a:lnTo>
                    <a:pt x="18499" y="6473"/>
                  </a:lnTo>
                  <a:lnTo>
                    <a:pt x="18499" y="7861"/>
                  </a:lnTo>
                  <a:lnTo>
                    <a:pt x="21273" y="7861"/>
                  </a:lnTo>
                  <a:lnTo>
                    <a:pt x="21273" y="6473"/>
                  </a:lnTo>
                  <a:lnTo>
                    <a:pt x="19887" y="6473"/>
                  </a:lnTo>
                  <a:lnTo>
                    <a:pt x="19887" y="4161"/>
                  </a:lnTo>
                  <a:lnTo>
                    <a:pt x="18499" y="4161"/>
                  </a:lnTo>
                  <a:lnTo>
                    <a:pt x="18499" y="2775"/>
                  </a:lnTo>
                  <a:lnTo>
                    <a:pt x="17113" y="2775"/>
                  </a:lnTo>
                  <a:lnTo>
                    <a:pt x="17113" y="1387"/>
                  </a:lnTo>
                  <a:lnTo>
                    <a:pt x="14800" y="1387"/>
                  </a:lnTo>
                  <a:lnTo>
                    <a:pt x="1480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72" name="Google Shape;6716;p42">
              <a:extLst>
                <a:ext uri="{FF2B5EF4-FFF2-40B4-BE49-F238E27FC236}">
                  <a16:creationId xmlns:a16="http://schemas.microsoft.com/office/drawing/2014/main" id="{747E4DDA-AEF9-478F-A753-443C1B2F3956}"/>
                </a:ext>
              </a:extLst>
            </p:cNvPr>
            <p:cNvSpPr/>
            <p:nvPr/>
          </p:nvSpPr>
          <p:spPr>
            <a:xfrm>
              <a:off x="6514027" y="3472479"/>
              <a:ext cx="57825" cy="34725"/>
            </a:xfrm>
            <a:custGeom>
              <a:avLst/>
              <a:gdLst/>
              <a:ahLst/>
              <a:cxnLst/>
              <a:rect l="l" t="t" r="r" b="b"/>
              <a:pathLst>
                <a:path w="2313" h="1389" extrusionOk="0">
                  <a:moveTo>
                    <a:pt x="0" y="1"/>
                  </a:moveTo>
                  <a:lnTo>
                    <a:pt x="0"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3" name="Google Shape;6717;p42">
              <a:extLst>
                <a:ext uri="{FF2B5EF4-FFF2-40B4-BE49-F238E27FC236}">
                  <a16:creationId xmlns:a16="http://schemas.microsoft.com/office/drawing/2014/main" id="{C442ACB9-47EE-4571-B620-9F3A6CE830A2}"/>
                </a:ext>
              </a:extLst>
            </p:cNvPr>
            <p:cNvSpPr/>
            <p:nvPr/>
          </p:nvSpPr>
          <p:spPr>
            <a:xfrm>
              <a:off x="6479352" y="3507179"/>
              <a:ext cx="34700" cy="34675"/>
            </a:xfrm>
            <a:custGeom>
              <a:avLst/>
              <a:gdLst/>
              <a:ahLst/>
              <a:cxnLst/>
              <a:rect l="l" t="t" r="r" b="b"/>
              <a:pathLst>
                <a:path w="1388" h="1387" extrusionOk="0">
                  <a:moveTo>
                    <a:pt x="1" y="1"/>
                  </a:moveTo>
                  <a:lnTo>
                    <a:pt x="1"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4" name="Google Shape;6718;p42">
              <a:extLst>
                <a:ext uri="{FF2B5EF4-FFF2-40B4-BE49-F238E27FC236}">
                  <a16:creationId xmlns:a16="http://schemas.microsoft.com/office/drawing/2014/main" id="{B5F85406-9950-43C5-ACB3-E183C44B6F4A}"/>
                </a:ext>
              </a:extLst>
            </p:cNvPr>
            <p:cNvSpPr/>
            <p:nvPr/>
          </p:nvSpPr>
          <p:spPr>
            <a:xfrm>
              <a:off x="6444652" y="3541829"/>
              <a:ext cx="34725" cy="57850"/>
            </a:xfrm>
            <a:custGeom>
              <a:avLst/>
              <a:gdLst/>
              <a:ahLst/>
              <a:cxnLst/>
              <a:rect l="l" t="t" r="r" b="b"/>
              <a:pathLst>
                <a:path w="1389" h="2314" extrusionOk="0">
                  <a:moveTo>
                    <a:pt x="1" y="1"/>
                  </a:moveTo>
                  <a:lnTo>
                    <a:pt x="1" y="2313"/>
                  </a:lnTo>
                  <a:lnTo>
                    <a:pt x="1389" y="2313"/>
                  </a:lnTo>
                  <a:lnTo>
                    <a:pt x="138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5" name="Google Shape;6719;p42">
              <a:extLst>
                <a:ext uri="{FF2B5EF4-FFF2-40B4-BE49-F238E27FC236}">
                  <a16:creationId xmlns:a16="http://schemas.microsoft.com/office/drawing/2014/main" id="{8A340076-AA53-484F-A61E-734C550607D1}"/>
                </a:ext>
              </a:extLst>
            </p:cNvPr>
            <p:cNvSpPr/>
            <p:nvPr/>
          </p:nvSpPr>
          <p:spPr>
            <a:xfrm>
              <a:off x="6444652" y="3807754"/>
              <a:ext cx="34725" cy="57850"/>
            </a:xfrm>
            <a:custGeom>
              <a:avLst/>
              <a:gdLst/>
              <a:ahLst/>
              <a:cxnLst/>
              <a:rect l="l" t="t" r="r" b="b"/>
              <a:pathLst>
                <a:path w="1389" h="2314" extrusionOk="0">
                  <a:moveTo>
                    <a:pt x="1" y="1"/>
                  </a:moveTo>
                  <a:lnTo>
                    <a:pt x="1" y="2313"/>
                  </a:lnTo>
                  <a:lnTo>
                    <a:pt x="1389" y="2313"/>
                  </a:lnTo>
                  <a:lnTo>
                    <a:pt x="138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6" name="Google Shape;6720;p42">
              <a:extLst>
                <a:ext uri="{FF2B5EF4-FFF2-40B4-BE49-F238E27FC236}">
                  <a16:creationId xmlns:a16="http://schemas.microsoft.com/office/drawing/2014/main" id="{D8AD9CE3-A2BA-40D2-A7B5-CE5A7B0F0F29}"/>
                </a:ext>
              </a:extLst>
            </p:cNvPr>
            <p:cNvSpPr/>
            <p:nvPr/>
          </p:nvSpPr>
          <p:spPr>
            <a:xfrm>
              <a:off x="6479352" y="3865579"/>
              <a:ext cx="34700" cy="34675"/>
            </a:xfrm>
            <a:custGeom>
              <a:avLst/>
              <a:gdLst/>
              <a:ahLst/>
              <a:cxnLst/>
              <a:rect l="l" t="t" r="r" b="b"/>
              <a:pathLst>
                <a:path w="1388" h="1387" extrusionOk="0">
                  <a:moveTo>
                    <a:pt x="1" y="0"/>
                  </a:moveTo>
                  <a:lnTo>
                    <a:pt x="1" y="1387"/>
                  </a:lnTo>
                  <a:lnTo>
                    <a:pt x="1387" y="1387"/>
                  </a:lnTo>
                  <a:lnTo>
                    <a:pt x="138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7" name="Google Shape;6721;p42">
              <a:extLst>
                <a:ext uri="{FF2B5EF4-FFF2-40B4-BE49-F238E27FC236}">
                  <a16:creationId xmlns:a16="http://schemas.microsoft.com/office/drawing/2014/main" id="{3DE04C84-9B4B-46AE-ACC3-0999E0503770}"/>
                </a:ext>
              </a:extLst>
            </p:cNvPr>
            <p:cNvSpPr/>
            <p:nvPr/>
          </p:nvSpPr>
          <p:spPr>
            <a:xfrm>
              <a:off x="6514027" y="3900229"/>
              <a:ext cx="57825" cy="34725"/>
            </a:xfrm>
            <a:custGeom>
              <a:avLst/>
              <a:gdLst/>
              <a:ahLst/>
              <a:cxnLst/>
              <a:rect l="l" t="t" r="r" b="b"/>
              <a:pathLst>
                <a:path w="2313" h="1389" extrusionOk="0">
                  <a:moveTo>
                    <a:pt x="0" y="1"/>
                  </a:moveTo>
                  <a:lnTo>
                    <a:pt x="0"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8" name="Google Shape;6722;p42">
              <a:extLst>
                <a:ext uri="{FF2B5EF4-FFF2-40B4-BE49-F238E27FC236}">
                  <a16:creationId xmlns:a16="http://schemas.microsoft.com/office/drawing/2014/main" id="{CC4CD913-0160-4E44-A389-601667830EC7}"/>
                </a:ext>
              </a:extLst>
            </p:cNvPr>
            <p:cNvSpPr/>
            <p:nvPr/>
          </p:nvSpPr>
          <p:spPr>
            <a:xfrm>
              <a:off x="6571827" y="3437829"/>
              <a:ext cx="208150" cy="34675"/>
            </a:xfrm>
            <a:custGeom>
              <a:avLst/>
              <a:gdLst/>
              <a:ahLst/>
              <a:cxnLst/>
              <a:rect l="l" t="t" r="r" b="b"/>
              <a:pathLst>
                <a:path w="8326" h="1387" extrusionOk="0">
                  <a:moveTo>
                    <a:pt x="1" y="0"/>
                  </a:moveTo>
                  <a:lnTo>
                    <a:pt x="1" y="1387"/>
                  </a:lnTo>
                  <a:lnTo>
                    <a:pt x="8325" y="1387"/>
                  </a:lnTo>
                  <a:lnTo>
                    <a:pt x="832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9" name="Google Shape;6723;p42">
              <a:extLst>
                <a:ext uri="{FF2B5EF4-FFF2-40B4-BE49-F238E27FC236}">
                  <a16:creationId xmlns:a16="http://schemas.microsoft.com/office/drawing/2014/main" id="{EA3D78EB-682E-414A-80FF-AE8CF02E75CF}"/>
                </a:ext>
              </a:extLst>
            </p:cNvPr>
            <p:cNvSpPr/>
            <p:nvPr/>
          </p:nvSpPr>
          <p:spPr>
            <a:xfrm>
              <a:off x="6571827" y="3934929"/>
              <a:ext cx="208150" cy="34725"/>
            </a:xfrm>
            <a:custGeom>
              <a:avLst/>
              <a:gdLst/>
              <a:ahLst/>
              <a:cxnLst/>
              <a:rect l="l" t="t" r="r" b="b"/>
              <a:pathLst>
                <a:path w="8326" h="1389" extrusionOk="0">
                  <a:moveTo>
                    <a:pt x="1" y="1"/>
                  </a:moveTo>
                  <a:lnTo>
                    <a:pt x="1" y="1389"/>
                  </a:lnTo>
                  <a:lnTo>
                    <a:pt x="8325" y="1389"/>
                  </a:lnTo>
                  <a:lnTo>
                    <a:pt x="832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0" name="Google Shape;6724;p42">
              <a:extLst>
                <a:ext uri="{FF2B5EF4-FFF2-40B4-BE49-F238E27FC236}">
                  <a16:creationId xmlns:a16="http://schemas.microsoft.com/office/drawing/2014/main" id="{72CC19E6-817C-4835-B67E-8E6567CA27CD}"/>
                </a:ext>
              </a:extLst>
            </p:cNvPr>
            <p:cNvSpPr/>
            <p:nvPr/>
          </p:nvSpPr>
          <p:spPr>
            <a:xfrm>
              <a:off x="6409952" y="3599654"/>
              <a:ext cx="34725" cy="208125"/>
            </a:xfrm>
            <a:custGeom>
              <a:avLst/>
              <a:gdLst/>
              <a:ahLst/>
              <a:cxnLst/>
              <a:rect l="l" t="t" r="r" b="b"/>
              <a:pathLst>
                <a:path w="1389" h="8325" extrusionOk="0">
                  <a:moveTo>
                    <a:pt x="1" y="0"/>
                  </a:moveTo>
                  <a:lnTo>
                    <a:pt x="1" y="8325"/>
                  </a:lnTo>
                  <a:lnTo>
                    <a:pt x="1389" y="8325"/>
                  </a:lnTo>
                  <a:lnTo>
                    <a:pt x="1389"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1" name="Google Shape;6725;p42">
              <a:extLst>
                <a:ext uri="{FF2B5EF4-FFF2-40B4-BE49-F238E27FC236}">
                  <a16:creationId xmlns:a16="http://schemas.microsoft.com/office/drawing/2014/main" id="{35C49E08-7765-47EA-A9A5-46FD66581B2F}"/>
                </a:ext>
              </a:extLst>
            </p:cNvPr>
            <p:cNvSpPr/>
            <p:nvPr/>
          </p:nvSpPr>
          <p:spPr>
            <a:xfrm>
              <a:off x="6779952" y="3472479"/>
              <a:ext cx="57825" cy="34725"/>
            </a:xfrm>
            <a:custGeom>
              <a:avLst/>
              <a:gdLst/>
              <a:ahLst/>
              <a:cxnLst/>
              <a:rect l="l" t="t" r="r" b="b"/>
              <a:pathLst>
                <a:path w="2313" h="1389" extrusionOk="0">
                  <a:moveTo>
                    <a:pt x="0" y="1"/>
                  </a:moveTo>
                  <a:lnTo>
                    <a:pt x="0"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2" name="Google Shape;6726;p42">
              <a:extLst>
                <a:ext uri="{FF2B5EF4-FFF2-40B4-BE49-F238E27FC236}">
                  <a16:creationId xmlns:a16="http://schemas.microsoft.com/office/drawing/2014/main" id="{4D93C13D-86CE-45AA-9BCC-CE0A27B5030E}"/>
                </a:ext>
              </a:extLst>
            </p:cNvPr>
            <p:cNvSpPr/>
            <p:nvPr/>
          </p:nvSpPr>
          <p:spPr>
            <a:xfrm>
              <a:off x="6837752" y="3507179"/>
              <a:ext cx="34700" cy="34675"/>
            </a:xfrm>
            <a:custGeom>
              <a:avLst/>
              <a:gdLst/>
              <a:ahLst/>
              <a:cxnLst/>
              <a:rect l="l" t="t" r="r" b="b"/>
              <a:pathLst>
                <a:path w="1388" h="1387" extrusionOk="0">
                  <a:moveTo>
                    <a:pt x="1" y="1"/>
                  </a:moveTo>
                  <a:lnTo>
                    <a:pt x="1" y="1387"/>
                  </a:lnTo>
                  <a:lnTo>
                    <a:pt x="1387" y="1387"/>
                  </a:lnTo>
                  <a:lnTo>
                    <a:pt x="138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3" name="Google Shape;6727;p42">
              <a:extLst>
                <a:ext uri="{FF2B5EF4-FFF2-40B4-BE49-F238E27FC236}">
                  <a16:creationId xmlns:a16="http://schemas.microsoft.com/office/drawing/2014/main" id="{74A3A1A2-8941-440E-843C-4F2EB705CA2D}"/>
                </a:ext>
              </a:extLst>
            </p:cNvPr>
            <p:cNvSpPr/>
            <p:nvPr/>
          </p:nvSpPr>
          <p:spPr>
            <a:xfrm>
              <a:off x="6872427" y="3541829"/>
              <a:ext cx="34725" cy="57850"/>
            </a:xfrm>
            <a:custGeom>
              <a:avLst/>
              <a:gdLst/>
              <a:ahLst/>
              <a:cxnLst/>
              <a:rect l="l" t="t" r="r" b="b"/>
              <a:pathLst>
                <a:path w="1389" h="2314"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4" name="Google Shape;6728;p42">
              <a:extLst>
                <a:ext uri="{FF2B5EF4-FFF2-40B4-BE49-F238E27FC236}">
                  <a16:creationId xmlns:a16="http://schemas.microsoft.com/office/drawing/2014/main" id="{4CE9BDE6-60FB-4ECA-B040-9D532AB8782C}"/>
                </a:ext>
              </a:extLst>
            </p:cNvPr>
            <p:cNvSpPr/>
            <p:nvPr/>
          </p:nvSpPr>
          <p:spPr>
            <a:xfrm>
              <a:off x="6872427" y="3807754"/>
              <a:ext cx="34725" cy="57850"/>
            </a:xfrm>
            <a:custGeom>
              <a:avLst/>
              <a:gdLst/>
              <a:ahLst/>
              <a:cxnLst/>
              <a:rect l="l" t="t" r="r" b="b"/>
              <a:pathLst>
                <a:path w="1389" h="2314" extrusionOk="0">
                  <a:moveTo>
                    <a:pt x="0" y="1"/>
                  </a:moveTo>
                  <a:lnTo>
                    <a:pt x="0" y="2313"/>
                  </a:lnTo>
                  <a:lnTo>
                    <a:pt x="1388" y="2313"/>
                  </a:lnTo>
                  <a:lnTo>
                    <a:pt x="1388"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5" name="Google Shape;6729;p42">
              <a:extLst>
                <a:ext uri="{FF2B5EF4-FFF2-40B4-BE49-F238E27FC236}">
                  <a16:creationId xmlns:a16="http://schemas.microsoft.com/office/drawing/2014/main" id="{C6B700A8-1277-46D5-991A-B7FA61103341}"/>
                </a:ext>
              </a:extLst>
            </p:cNvPr>
            <p:cNvSpPr/>
            <p:nvPr/>
          </p:nvSpPr>
          <p:spPr>
            <a:xfrm>
              <a:off x="6837752" y="3865579"/>
              <a:ext cx="34700" cy="34675"/>
            </a:xfrm>
            <a:custGeom>
              <a:avLst/>
              <a:gdLst/>
              <a:ahLst/>
              <a:cxnLst/>
              <a:rect l="l" t="t" r="r" b="b"/>
              <a:pathLst>
                <a:path w="1388" h="1387" extrusionOk="0">
                  <a:moveTo>
                    <a:pt x="1" y="0"/>
                  </a:moveTo>
                  <a:lnTo>
                    <a:pt x="1" y="1387"/>
                  </a:lnTo>
                  <a:lnTo>
                    <a:pt x="1387" y="1387"/>
                  </a:lnTo>
                  <a:lnTo>
                    <a:pt x="138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6" name="Google Shape;6730;p42">
              <a:extLst>
                <a:ext uri="{FF2B5EF4-FFF2-40B4-BE49-F238E27FC236}">
                  <a16:creationId xmlns:a16="http://schemas.microsoft.com/office/drawing/2014/main" id="{1BC5FEFE-7226-4B95-ABDA-8D80AFFFE7F7}"/>
                </a:ext>
              </a:extLst>
            </p:cNvPr>
            <p:cNvSpPr/>
            <p:nvPr/>
          </p:nvSpPr>
          <p:spPr>
            <a:xfrm>
              <a:off x="6779952" y="3900229"/>
              <a:ext cx="57825" cy="34725"/>
            </a:xfrm>
            <a:custGeom>
              <a:avLst/>
              <a:gdLst/>
              <a:ahLst/>
              <a:cxnLst/>
              <a:rect l="l" t="t" r="r" b="b"/>
              <a:pathLst>
                <a:path w="2313" h="1389" extrusionOk="0">
                  <a:moveTo>
                    <a:pt x="0" y="1"/>
                  </a:moveTo>
                  <a:lnTo>
                    <a:pt x="0" y="1389"/>
                  </a:lnTo>
                  <a:lnTo>
                    <a:pt x="2313" y="1389"/>
                  </a:lnTo>
                  <a:lnTo>
                    <a:pt x="2313"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7" name="Google Shape;6731;p42">
              <a:extLst>
                <a:ext uri="{FF2B5EF4-FFF2-40B4-BE49-F238E27FC236}">
                  <a16:creationId xmlns:a16="http://schemas.microsoft.com/office/drawing/2014/main" id="{763AE08B-4EEF-426B-9FE5-47A27F7240C9}"/>
                </a:ext>
              </a:extLst>
            </p:cNvPr>
            <p:cNvSpPr/>
            <p:nvPr/>
          </p:nvSpPr>
          <p:spPr>
            <a:xfrm>
              <a:off x="6907127" y="3599654"/>
              <a:ext cx="34675" cy="208125"/>
            </a:xfrm>
            <a:custGeom>
              <a:avLst/>
              <a:gdLst/>
              <a:ahLst/>
              <a:cxnLst/>
              <a:rect l="l" t="t" r="r" b="b"/>
              <a:pathLst>
                <a:path w="1387" h="8325" extrusionOk="0">
                  <a:moveTo>
                    <a:pt x="0" y="0"/>
                  </a:moveTo>
                  <a:lnTo>
                    <a:pt x="0" y="8325"/>
                  </a:lnTo>
                  <a:lnTo>
                    <a:pt x="1386" y="8325"/>
                  </a:lnTo>
                  <a:lnTo>
                    <a:pt x="138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8" name="Google Shape;6732;p42">
              <a:extLst>
                <a:ext uri="{FF2B5EF4-FFF2-40B4-BE49-F238E27FC236}">
                  <a16:creationId xmlns:a16="http://schemas.microsoft.com/office/drawing/2014/main" id="{84A1DBC8-E5B0-415E-BA1C-42D9F26470D6}"/>
                </a:ext>
              </a:extLst>
            </p:cNvPr>
            <p:cNvSpPr/>
            <p:nvPr/>
          </p:nvSpPr>
          <p:spPr>
            <a:xfrm>
              <a:off x="6548727" y="3761504"/>
              <a:ext cx="34675" cy="69400"/>
            </a:xfrm>
            <a:custGeom>
              <a:avLst/>
              <a:gdLst/>
              <a:ahLst/>
              <a:cxnLst/>
              <a:rect l="l" t="t" r="r" b="b"/>
              <a:pathLst>
                <a:path w="1387" h="2776" extrusionOk="0">
                  <a:moveTo>
                    <a:pt x="0" y="1"/>
                  </a:moveTo>
                  <a:lnTo>
                    <a:pt x="0" y="2775"/>
                  </a:lnTo>
                  <a:lnTo>
                    <a:pt x="1387" y="2775"/>
                  </a:lnTo>
                  <a:lnTo>
                    <a:pt x="1387"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9" name="Google Shape;6733;p42">
              <a:extLst>
                <a:ext uri="{FF2B5EF4-FFF2-40B4-BE49-F238E27FC236}">
                  <a16:creationId xmlns:a16="http://schemas.microsoft.com/office/drawing/2014/main" id="{C3770E2C-4FB3-453A-BDC5-086E5E657704}"/>
                </a:ext>
              </a:extLst>
            </p:cNvPr>
            <p:cNvSpPr/>
            <p:nvPr/>
          </p:nvSpPr>
          <p:spPr>
            <a:xfrm>
              <a:off x="6768352" y="3761504"/>
              <a:ext cx="34725" cy="69400"/>
            </a:xfrm>
            <a:custGeom>
              <a:avLst/>
              <a:gdLst/>
              <a:ahLst/>
              <a:cxnLst/>
              <a:rect l="l" t="t" r="r" b="b"/>
              <a:pathLst>
                <a:path w="1389" h="2776" extrusionOk="0">
                  <a:moveTo>
                    <a:pt x="1" y="1"/>
                  </a:moveTo>
                  <a:lnTo>
                    <a:pt x="1" y="2775"/>
                  </a:lnTo>
                  <a:lnTo>
                    <a:pt x="1389" y="2775"/>
                  </a:lnTo>
                  <a:lnTo>
                    <a:pt x="1389"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0" name="Google Shape;6734;p42">
              <a:extLst>
                <a:ext uri="{FF2B5EF4-FFF2-40B4-BE49-F238E27FC236}">
                  <a16:creationId xmlns:a16="http://schemas.microsoft.com/office/drawing/2014/main" id="{F507102A-897D-4213-99EF-A00B25D8CC67}"/>
                </a:ext>
              </a:extLst>
            </p:cNvPr>
            <p:cNvSpPr/>
            <p:nvPr/>
          </p:nvSpPr>
          <p:spPr>
            <a:xfrm>
              <a:off x="6583377" y="3830879"/>
              <a:ext cx="185000" cy="34725"/>
            </a:xfrm>
            <a:custGeom>
              <a:avLst/>
              <a:gdLst/>
              <a:ahLst/>
              <a:cxnLst/>
              <a:rect l="l" t="t" r="r" b="b"/>
              <a:pathLst>
                <a:path w="7400" h="1389" extrusionOk="0">
                  <a:moveTo>
                    <a:pt x="1" y="0"/>
                  </a:moveTo>
                  <a:lnTo>
                    <a:pt x="1" y="1388"/>
                  </a:lnTo>
                  <a:lnTo>
                    <a:pt x="7400" y="1388"/>
                  </a:lnTo>
                  <a:lnTo>
                    <a:pt x="7400"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1" name="Google Shape;6735;p42">
              <a:extLst>
                <a:ext uri="{FF2B5EF4-FFF2-40B4-BE49-F238E27FC236}">
                  <a16:creationId xmlns:a16="http://schemas.microsoft.com/office/drawing/2014/main" id="{E21D805E-C99A-45B4-8ACF-17D524F9E234}"/>
                </a:ext>
              </a:extLst>
            </p:cNvPr>
            <p:cNvSpPr/>
            <p:nvPr/>
          </p:nvSpPr>
          <p:spPr>
            <a:xfrm>
              <a:off x="6537177" y="3576529"/>
              <a:ext cx="69375" cy="138750"/>
            </a:xfrm>
            <a:custGeom>
              <a:avLst/>
              <a:gdLst/>
              <a:ahLst/>
              <a:cxnLst/>
              <a:rect l="l" t="t" r="r" b="b"/>
              <a:pathLst>
                <a:path w="2775" h="5550" extrusionOk="0">
                  <a:moveTo>
                    <a:pt x="0" y="1"/>
                  </a:moveTo>
                  <a:lnTo>
                    <a:pt x="0" y="5550"/>
                  </a:lnTo>
                  <a:lnTo>
                    <a:pt x="2775" y="5550"/>
                  </a:lnTo>
                  <a:lnTo>
                    <a:pt x="277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2" name="Google Shape;6736;p42">
              <a:extLst>
                <a:ext uri="{FF2B5EF4-FFF2-40B4-BE49-F238E27FC236}">
                  <a16:creationId xmlns:a16="http://schemas.microsoft.com/office/drawing/2014/main" id="{03376806-7F10-49B9-80CF-E76A3E4C0484}"/>
                </a:ext>
              </a:extLst>
            </p:cNvPr>
            <p:cNvSpPr/>
            <p:nvPr/>
          </p:nvSpPr>
          <p:spPr>
            <a:xfrm>
              <a:off x="6745252" y="3576529"/>
              <a:ext cx="69375" cy="138750"/>
            </a:xfrm>
            <a:custGeom>
              <a:avLst/>
              <a:gdLst/>
              <a:ahLst/>
              <a:cxnLst/>
              <a:rect l="l" t="t" r="r" b="b"/>
              <a:pathLst>
                <a:path w="2775" h="5550" extrusionOk="0">
                  <a:moveTo>
                    <a:pt x="0" y="1"/>
                  </a:moveTo>
                  <a:lnTo>
                    <a:pt x="0" y="5550"/>
                  </a:lnTo>
                  <a:lnTo>
                    <a:pt x="2775" y="5550"/>
                  </a:lnTo>
                  <a:lnTo>
                    <a:pt x="2775"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96539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Tree>
    <p:extLst>
      <p:ext uri="{BB962C8B-B14F-4D97-AF65-F5344CB8AC3E}">
        <p14:creationId xmlns:p14="http://schemas.microsoft.com/office/powerpoint/2010/main" val="335029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sp>
        <p:nvSpPr>
          <p:cNvPr id="5890" name="Google Shape;5890;p36"/>
          <p:cNvSpPr txBox="1">
            <a:spLocks noGrp="1"/>
          </p:cNvSpPr>
          <p:nvPr>
            <p:ph type="body" idx="1"/>
          </p:nvPr>
        </p:nvSpPr>
        <p:spPr>
          <a:xfrm>
            <a:off x="4235092" y="1630794"/>
            <a:ext cx="4553308" cy="4505846"/>
          </a:xfrm>
          <a:prstGeom prst="rect">
            <a:avLst/>
          </a:prstGeom>
        </p:spPr>
        <p:txBody>
          <a:bodyPr spcFirstLastPara="1" wrap="square" lIns="91425" tIns="91425" rIns="91425" bIns="91425" anchor="t" anchorCtr="0">
            <a:noAutofit/>
          </a:bodyPr>
          <a:lstStyle/>
          <a:p>
            <a:pPr marL="0" lvl="0" indent="0" algn="l">
              <a:buClrTx/>
              <a:buSzTx/>
              <a:buNone/>
              <a:defRPr/>
            </a:pPr>
            <a:r>
              <a:rPr lang="en-US" altLang="zh-CN" sz="2000" dirty="0">
                <a:solidFill>
                  <a:srgbClr val="FFD966"/>
                </a:solidFill>
              </a:rPr>
              <a:t>1. Meng Engine</a:t>
            </a:r>
          </a:p>
          <a:p>
            <a:pPr marL="0" lvl="0" indent="0" algn="l">
              <a:buClrTx/>
              <a:buSzTx/>
              <a:buNone/>
              <a:defRPr/>
            </a:pPr>
            <a:r>
              <a:rPr lang="ja-JP" altLang="en-US" sz="1400" dirty="0"/>
              <a:t>ゼロから自作したアニメーションエンジン</a:t>
            </a:r>
          </a:p>
          <a:p>
            <a:pPr marL="0" lvl="0" indent="0" algn="l">
              <a:buClrTx/>
              <a:buSzTx/>
              <a:buNone/>
              <a:defRPr/>
            </a:pPr>
            <a:endParaRPr lang="en-US" altLang="zh-CN" sz="1400" dirty="0">
              <a:solidFill>
                <a:srgbClr val="FFD966"/>
              </a:solidFill>
            </a:endParaRPr>
          </a:p>
          <a:p>
            <a:pPr marL="0" lvl="0" indent="0" algn="l">
              <a:buClrTx/>
              <a:buSzTx/>
              <a:buNone/>
              <a:defRPr/>
            </a:pPr>
            <a:r>
              <a:rPr lang="en-US" altLang="zh-CN" sz="2000" dirty="0">
                <a:solidFill>
                  <a:srgbClr val="FFD966"/>
                </a:solidFill>
              </a:rPr>
              <a:t>2. </a:t>
            </a:r>
            <a:r>
              <a:rPr lang="ja-JP" altLang="en-US" sz="2000" dirty="0">
                <a:solidFill>
                  <a:srgbClr val="FFD966"/>
                </a:solidFill>
              </a:rPr>
              <a:t>ゲーム：</a:t>
            </a:r>
            <a:r>
              <a:rPr lang="en-US" altLang="zh-CN" sz="2000" dirty="0">
                <a:solidFill>
                  <a:srgbClr val="FFD966"/>
                </a:solidFill>
              </a:rPr>
              <a:t>Super Blast Bros.</a:t>
            </a:r>
          </a:p>
          <a:p>
            <a:pPr marL="0" lvl="0" indent="0" algn="l">
              <a:buClrTx/>
              <a:buSzTx/>
              <a:buNone/>
              <a:defRPr/>
            </a:pPr>
            <a:r>
              <a:rPr lang="ja-JP" altLang="en-US" sz="1400" dirty="0"/>
              <a:t>プレイヤーが対戦できるオンラインスマホゲーム</a:t>
            </a:r>
            <a:endParaRPr lang="en-US" altLang="zh-CN" sz="1400" dirty="0"/>
          </a:p>
          <a:p>
            <a:pPr marL="342898" lvl="0" indent="-342898" algn="l">
              <a:buClrTx/>
              <a:buSzTx/>
              <a:buFont typeface="Advent Pro Medium"/>
              <a:buAutoNum type="arabicPeriod"/>
              <a:defRPr/>
            </a:pPr>
            <a:endParaRPr lang="en-US" altLang="zh-CN" dirty="0">
              <a:solidFill>
                <a:srgbClr val="FFD966"/>
              </a:solidFill>
            </a:endParaRPr>
          </a:p>
          <a:p>
            <a:pPr marL="0" lvl="0" indent="0" algn="l">
              <a:buClrTx/>
              <a:buSzTx/>
              <a:buNone/>
              <a:defRPr/>
            </a:pPr>
            <a:r>
              <a:rPr lang="en-US" altLang="zh-CN" sz="2000" dirty="0">
                <a:solidFill>
                  <a:srgbClr val="FFD966"/>
                </a:solidFill>
              </a:rPr>
              <a:t>3. </a:t>
            </a:r>
            <a:r>
              <a:rPr lang="ja-JP" altLang="en-US" sz="2000" dirty="0">
                <a:solidFill>
                  <a:srgbClr val="FFD966"/>
                </a:solidFill>
              </a:rPr>
              <a:t>アニメーションについて</a:t>
            </a:r>
            <a:endParaRPr lang="en-US" altLang="ja-JP" sz="2000" dirty="0">
              <a:solidFill>
                <a:srgbClr val="FFD966"/>
              </a:solidFill>
            </a:endParaRPr>
          </a:p>
          <a:p>
            <a:pPr marL="0" lvl="0" indent="0" algn="l">
              <a:buClrTx/>
              <a:buSzTx/>
              <a:buNone/>
              <a:defRPr/>
            </a:pPr>
            <a:r>
              <a:rPr lang="ja-JP" altLang="en-US" sz="1400" dirty="0"/>
              <a:t>キャラクターと物理ベースのアニメーションの技術</a:t>
            </a:r>
            <a:endParaRPr lang="en-US" altLang="ja-JP" sz="1400" dirty="0"/>
          </a:p>
          <a:p>
            <a:pPr marL="0" lvl="0" indent="0" algn="l">
              <a:buClrTx/>
              <a:buSzTx/>
              <a:buNone/>
              <a:defRPr/>
            </a:pPr>
            <a:endParaRPr lang="en-US" altLang="zh-CN" sz="1400" dirty="0">
              <a:solidFill>
                <a:srgbClr val="FFD966"/>
              </a:solidFill>
            </a:endParaRPr>
          </a:p>
          <a:p>
            <a:pPr marL="0" lvl="0" indent="0" algn="l">
              <a:buClrTx/>
              <a:buSzTx/>
              <a:buNone/>
              <a:defRPr/>
            </a:pPr>
            <a:r>
              <a:rPr lang="en-US" altLang="zh-CN" sz="2000" dirty="0">
                <a:solidFill>
                  <a:srgbClr val="FFD966"/>
                </a:solidFill>
              </a:rPr>
              <a:t>4. </a:t>
            </a:r>
            <a:r>
              <a:rPr lang="ja-JP" altLang="en-US" sz="2000" dirty="0">
                <a:solidFill>
                  <a:srgbClr val="FFD966"/>
                </a:solidFill>
              </a:rPr>
              <a:t>レンダリングについて</a:t>
            </a:r>
            <a:endParaRPr lang="en-US" altLang="ja-JP" sz="2000" dirty="0">
              <a:solidFill>
                <a:srgbClr val="FFD966"/>
              </a:solidFill>
            </a:endParaRPr>
          </a:p>
          <a:p>
            <a:pPr marL="0" lvl="0" indent="0" algn="l">
              <a:buClrTx/>
              <a:buSzTx/>
              <a:buNone/>
              <a:defRPr/>
            </a:pPr>
            <a:r>
              <a:rPr lang="ja-JP" altLang="en-US" sz="1400" dirty="0"/>
              <a:t>リアルタイムレンダリングとレイトレーシングの技術</a:t>
            </a:r>
            <a:endParaRPr lang="en-US" altLang="ja-JP" sz="1400" dirty="0"/>
          </a:p>
          <a:p>
            <a:pPr marL="0" lvl="0" indent="0" algn="l">
              <a:buClrTx/>
              <a:buSzTx/>
              <a:buNone/>
              <a:defRPr/>
            </a:pPr>
            <a:endParaRPr lang="en-US" altLang="ja-JP" sz="1400" dirty="0"/>
          </a:p>
          <a:p>
            <a:pPr marL="0" lvl="0" indent="0" algn="l">
              <a:buClrTx/>
              <a:buSzTx/>
              <a:buNone/>
              <a:defRPr/>
            </a:pPr>
            <a:r>
              <a:rPr lang="en-US" altLang="ja-JP" sz="2000" dirty="0">
                <a:solidFill>
                  <a:srgbClr val="FFD966"/>
                </a:solidFill>
              </a:rPr>
              <a:t>5</a:t>
            </a:r>
            <a:r>
              <a:rPr lang="en-US" altLang="zh-CN" sz="2000" dirty="0">
                <a:solidFill>
                  <a:srgbClr val="FFD966"/>
                </a:solidFill>
              </a:rPr>
              <a:t>. </a:t>
            </a:r>
            <a:r>
              <a:rPr lang="ja-JP" altLang="en-US" sz="2000" dirty="0">
                <a:solidFill>
                  <a:srgbClr val="FFD966"/>
                </a:solidFill>
              </a:rPr>
              <a:t>インターンシップ</a:t>
            </a:r>
            <a:endParaRPr lang="en-US" altLang="ja-JP" sz="2000" dirty="0">
              <a:solidFill>
                <a:srgbClr val="FFD966"/>
              </a:solidFill>
            </a:endParaRPr>
          </a:p>
          <a:p>
            <a:pPr marL="0" lvl="0" indent="0" algn="l">
              <a:buClrTx/>
              <a:buSzTx/>
              <a:buNone/>
              <a:defRPr/>
            </a:pPr>
            <a:r>
              <a:rPr lang="ja-JP" altLang="en-US" sz="1400" dirty="0"/>
              <a:t>参加したインターの内容と作品</a:t>
            </a:r>
            <a:endParaRPr lang="en-US" altLang="ja-JP" sz="1400" dirty="0"/>
          </a:p>
          <a:p>
            <a:pPr marL="0" lvl="0" indent="0" algn="l">
              <a:buClrTx/>
              <a:buSzTx/>
              <a:buNone/>
              <a:defRPr/>
            </a:pPr>
            <a:endParaRPr lang="en-US" altLang="zh-CN" sz="1400" dirty="0">
              <a:solidFill>
                <a:srgbClr val="FFD966"/>
              </a:solidFill>
            </a:endParaRPr>
          </a:p>
          <a:p>
            <a:pPr marL="0" lvl="0" indent="0" algn="l">
              <a:buClrTx/>
              <a:buSzTx/>
              <a:buNone/>
              <a:defRPr/>
            </a:pPr>
            <a:r>
              <a:rPr lang="en-US" altLang="ja-JP" sz="2000" dirty="0">
                <a:solidFill>
                  <a:srgbClr val="FFD966"/>
                </a:solidFill>
              </a:rPr>
              <a:t>6</a:t>
            </a:r>
            <a:r>
              <a:rPr lang="en-US" altLang="zh-CN" sz="2000" dirty="0">
                <a:solidFill>
                  <a:srgbClr val="FFD966"/>
                </a:solidFill>
              </a:rPr>
              <a:t>. </a:t>
            </a:r>
            <a:r>
              <a:rPr lang="ja-JP" altLang="en-US" sz="2000" dirty="0">
                <a:solidFill>
                  <a:srgbClr val="FFD966"/>
                </a:solidFill>
              </a:rPr>
              <a:t>研究内容</a:t>
            </a:r>
            <a:endParaRPr lang="en-US" altLang="ja-JP" sz="2000" dirty="0">
              <a:solidFill>
                <a:srgbClr val="FFD966"/>
              </a:solidFill>
            </a:endParaRPr>
          </a:p>
          <a:p>
            <a:pPr marL="0" indent="0" algn="l">
              <a:buClrTx/>
              <a:buSzTx/>
              <a:buNone/>
              <a:defRPr/>
            </a:pPr>
            <a:r>
              <a:rPr lang="ja-JP" altLang="en-US" sz="1400" dirty="0"/>
              <a:t>今までの研究と発表した論文　</a:t>
            </a:r>
            <a:endParaRPr lang="en-US" altLang="ja-JP" sz="2000" dirty="0">
              <a:solidFill>
                <a:srgbClr val="FFD966"/>
              </a:solidFill>
            </a:endParaRPr>
          </a:p>
          <a:p>
            <a:pPr marL="0" lvl="0" indent="0" algn="l">
              <a:buClrTx/>
              <a:buSzTx/>
              <a:buNone/>
              <a:defRPr/>
            </a:pPr>
            <a:endParaRPr lang="en-US" altLang="zh-CN" sz="1400" dirty="0"/>
          </a:p>
          <a:p>
            <a:pPr marL="0" lvl="0" indent="0" algn="l">
              <a:buClrTx/>
              <a:buSzTx/>
              <a:buNone/>
              <a:defRPr/>
            </a:pPr>
            <a:endParaRPr lang="en-US" altLang="zh-CN" sz="1400" dirty="0"/>
          </a:p>
        </p:txBody>
      </p:sp>
      <p:sp>
        <p:nvSpPr>
          <p:cNvPr id="43" name="Google Shape;5889;p36">
            <a:extLst>
              <a:ext uri="{FF2B5EF4-FFF2-40B4-BE49-F238E27FC236}">
                <a16:creationId xmlns:a16="http://schemas.microsoft.com/office/drawing/2014/main" id="{BF5358FF-0D73-4FB4-83D2-C3E14762BAE6}"/>
              </a:ext>
            </a:extLst>
          </p:cNvPr>
          <p:cNvSpPr txBox="1">
            <a:spLocks/>
          </p:cNvSpPr>
          <p:nvPr/>
        </p:nvSpPr>
        <p:spPr>
          <a:xfrm>
            <a:off x="1486864" y="815482"/>
            <a:ext cx="2515722"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4000" dirty="0"/>
              <a:t>CONTENTS</a:t>
            </a:r>
            <a:endParaRPr lang="en-US" sz="3200" dirty="0"/>
          </a:p>
        </p:txBody>
      </p:sp>
      <p:grpSp>
        <p:nvGrpSpPr>
          <p:cNvPr id="44" name="Google Shape;5891;p36">
            <a:extLst>
              <a:ext uri="{FF2B5EF4-FFF2-40B4-BE49-F238E27FC236}">
                <a16:creationId xmlns:a16="http://schemas.microsoft.com/office/drawing/2014/main" id="{4236607D-5FCC-47E7-836B-3BD8E4DF1244}"/>
              </a:ext>
            </a:extLst>
          </p:cNvPr>
          <p:cNvGrpSpPr/>
          <p:nvPr/>
        </p:nvGrpSpPr>
        <p:grpSpPr>
          <a:xfrm rot="-5400000">
            <a:off x="1284545" y="946885"/>
            <a:ext cx="242781" cy="161857"/>
            <a:chOff x="2500050" y="3730175"/>
            <a:chExt cx="2619000" cy="1746025"/>
          </a:xfrm>
        </p:grpSpPr>
        <p:sp>
          <p:nvSpPr>
            <p:cNvPr id="45" name="Google Shape;5892;p36">
              <a:extLst>
                <a:ext uri="{FF2B5EF4-FFF2-40B4-BE49-F238E27FC236}">
                  <a16:creationId xmlns:a16="http://schemas.microsoft.com/office/drawing/2014/main" id="{B4CF3CF1-731D-4583-AD80-6FC7FA95946E}"/>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Google Shape;5893;p36">
              <a:extLst>
                <a:ext uri="{FF2B5EF4-FFF2-40B4-BE49-F238E27FC236}">
                  <a16:creationId xmlns:a16="http://schemas.microsoft.com/office/drawing/2014/main" id="{3B347FA5-965A-44AA-9743-55A649023678}"/>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 name="Google Shape;5894;p36">
              <a:extLst>
                <a:ext uri="{FF2B5EF4-FFF2-40B4-BE49-F238E27FC236}">
                  <a16:creationId xmlns:a16="http://schemas.microsoft.com/office/drawing/2014/main" id="{1883B6EB-AEE2-4C6D-9040-0AD1E72FD71C}"/>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5895;p36">
              <a:extLst>
                <a:ext uri="{FF2B5EF4-FFF2-40B4-BE49-F238E27FC236}">
                  <a16:creationId xmlns:a16="http://schemas.microsoft.com/office/drawing/2014/main" id="{FFBF785C-582F-4966-A92A-3E6590D649D6}"/>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9" name="Google Shape;5896;p36">
            <a:extLst>
              <a:ext uri="{FF2B5EF4-FFF2-40B4-BE49-F238E27FC236}">
                <a16:creationId xmlns:a16="http://schemas.microsoft.com/office/drawing/2014/main" id="{7EA98277-134E-4CC6-B6C5-F34B2F935E29}"/>
              </a:ext>
            </a:extLst>
          </p:cNvPr>
          <p:cNvGrpSpPr/>
          <p:nvPr/>
        </p:nvGrpSpPr>
        <p:grpSpPr>
          <a:xfrm rot="5400000">
            <a:off x="3962971" y="911934"/>
            <a:ext cx="242781" cy="161857"/>
            <a:chOff x="2500050" y="3730175"/>
            <a:chExt cx="2619000" cy="1746025"/>
          </a:xfrm>
        </p:grpSpPr>
        <p:sp>
          <p:nvSpPr>
            <p:cNvPr id="50" name="Google Shape;5897;p36">
              <a:extLst>
                <a:ext uri="{FF2B5EF4-FFF2-40B4-BE49-F238E27FC236}">
                  <a16:creationId xmlns:a16="http://schemas.microsoft.com/office/drawing/2014/main" id="{4BDD64FE-17E7-49B7-A4E7-ACCB2BE4CE7A}"/>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 name="Google Shape;5898;p36">
              <a:extLst>
                <a:ext uri="{FF2B5EF4-FFF2-40B4-BE49-F238E27FC236}">
                  <a16:creationId xmlns:a16="http://schemas.microsoft.com/office/drawing/2014/main" id="{F93B06C8-9EAA-4AF5-B061-927BC7E98219}"/>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 name="Google Shape;5899;p36">
              <a:extLst>
                <a:ext uri="{FF2B5EF4-FFF2-40B4-BE49-F238E27FC236}">
                  <a16:creationId xmlns:a16="http://schemas.microsoft.com/office/drawing/2014/main" id="{6A1348A1-2C92-44AE-B9DC-032B3EA4D37D}"/>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 name="Google Shape;5900;p36">
              <a:extLst>
                <a:ext uri="{FF2B5EF4-FFF2-40B4-BE49-F238E27FC236}">
                  <a16:creationId xmlns:a16="http://schemas.microsoft.com/office/drawing/2014/main" id="{99565422-946C-41DB-84FD-6D02A81128C5}"/>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 name="组合 2">
            <a:extLst>
              <a:ext uri="{FF2B5EF4-FFF2-40B4-BE49-F238E27FC236}">
                <a16:creationId xmlns:a16="http://schemas.microsoft.com/office/drawing/2014/main" id="{37E4B9CF-AA01-4F69-B993-55C0FA50566E}"/>
              </a:ext>
            </a:extLst>
          </p:cNvPr>
          <p:cNvGrpSpPr/>
          <p:nvPr/>
        </p:nvGrpSpPr>
        <p:grpSpPr>
          <a:xfrm>
            <a:off x="4055813" y="1832001"/>
            <a:ext cx="95400" cy="4235177"/>
            <a:chOff x="4431733" y="1938046"/>
            <a:chExt cx="95400" cy="4235177"/>
          </a:xfrm>
        </p:grpSpPr>
        <p:sp>
          <p:nvSpPr>
            <p:cNvPr id="33" name="Google Shape;6176;p41">
              <a:extLst>
                <a:ext uri="{FF2B5EF4-FFF2-40B4-BE49-F238E27FC236}">
                  <a16:creationId xmlns:a16="http://schemas.microsoft.com/office/drawing/2014/main" id="{41A980CB-9B56-4519-9289-578B67452C4C}"/>
                </a:ext>
              </a:extLst>
            </p:cNvPr>
            <p:cNvSpPr/>
            <p:nvPr/>
          </p:nvSpPr>
          <p:spPr>
            <a:xfrm>
              <a:off x="4431733" y="1938046"/>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4" name="Google Shape;6177;p41">
              <a:extLst>
                <a:ext uri="{FF2B5EF4-FFF2-40B4-BE49-F238E27FC236}">
                  <a16:creationId xmlns:a16="http://schemas.microsoft.com/office/drawing/2014/main" id="{86B1781C-3CA6-4B89-819A-AA2425A97372}"/>
                </a:ext>
              </a:extLst>
            </p:cNvPr>
            <p:cNvSpPr/>
            <p:nvPr/>
          </p:nvSpPr>
          <p:spPr>
            <a:xfrm rot="10800000">
              <a:off x="4431733" y="6090723"/>
              <a:ext cx="95400" cy="82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32" name="Google Shape;6165;p41">
              <a:extLst>
                <a:ext uri="{FF2B5EF4-FFF2-40B4-BE49-F238E27FC236}">
                  <a16:creationId xmlns:a16="http://schemas.microsoft.com/office/drawing/2014/main" id="{BBA02F53-4B37-475A-B779-3A5DB469C470}"/>
                </a:ext>
              </a:extLst>
            </p:cNvPr>
            <p:cNvSpPr/>
            <p:nvPr/>
          </p:nvSpPr>
          <p:spPr>
            <a:xfrm>
              <a:off x="4465033" y="2112760"/>
              <a:ext cx="28800" cy="3852075"/>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grpSp>
      <p:pic>
        <p:nvPicPr>
          <p:cNvPr id="20" name="图片 19">
            <a:extLst>
              <a:ext uri="{FF2B5EF4-FFF2-40B4-BE49-F238E27FC236}">
                <a16:creationId xmlns:a16="http://schemas.microsoft.com/office/drawing/2014/main" id="{87896349-03C2-49BA-869A-700B4F035684}"/>
              </a:ext>
            </a:extLst>
          </p:cNvPr>
          <p:cNvPicPr>
            <a:picLocks noChangeAspect="1"/>
          </p:cNvPicPr>
          <p:nvPr/>
        </p:nvPicPr>
        <p:blipFill>
          <a:blip r:embed="rId3"/>
          <a:stretch>
            <a:fillRect/>
          </a:stretch>
        </p:blipFill>
        <p:spPr>
          <a:xfrm>
            <a:off x="1059896" y="1872802"/>
            <a:ext cx="2380778" cy="3957384"/>
          </a:xfrm>
          <a:prstGeom prst="rect">
            <a:avLst/>
          </a:prstGeom>
        </p:spPr>
      </p:pic>
    </p:spTree>
    <p:extLst>
      <p:ext uri="{BB962C8B-B14F-4D97-AF65-F5344CB8AC3E}">
        <p14:creationId xmlns:p14="http://schemas.microsoft.com/office/powerpoint/2010/main" val="242261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890"/>
                                        </p:tgtEl>
                                        <p:attrNameLst>
                                          <p:attrName>style.visibility</p:attrName>
                                        </p:attrNameLst>
                                      </p:cBhvr>
                                      <p:to>
                                        <p:strVal val="visible"/>
                                      </p:to>
                                    </p:set>
                                    <p:anim calcmode="lin" valueType="num">
                                      <p:cBhvr additive="base">
                                        <p:cTn id="7" dur="1000"/>
                                        <p:tgtEl>
                                          <p:spTgt spid="58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1000"/>
                                        <p:tgtEl>
                                          <p:spTgt spid="43"/>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p:tgtEl>
                                          <p:spTgt spid="44"/>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pic>
        <p:nvPicPr>
          <p:cNvPr id="73" name="图片 72">
            <a:extLst>
              <a:ext uri="{FF2B5EF4-FFF2-40B4-BE49-F238E27FC236}">
                <a16:creationId xmlns:a16="http://schemas.microsoft.com/office/drawing/2014/main" id="{12E860D1-D9A3-44C4-B4B0-E9CD67642CC4}"/>
              </a:ext>
            </a:extLst>
          </p:cNvPr>
          <p:cNvPicPr>
            <a:picLocks noChangeAspect="1"/>
          </p:cNvPicPr>
          <p:nvPr/>
        </p:nvPicPr>
        <p:blipFill rotWithShape="1">
          <a:blip r:embed="rId3"/>
          <a:srcRect l="13026" r="19025"/>
          <a:stretch/>
        </p:blipFill>
        <p:spPr>
          <a:xfrm>
            <a:off x="617564" y="1832488"/>
            <a:ext cx="1882556" cy="3906271"/>
          </a:xfrm>
          <a:custGeom>
            <a:avLst/>
            <a:gdLst>
              <a:gd name="connsiteX0" fmla="*/ 0 w 1882556"/>
              <a:gd name="connsiteY0" fmla="*/ 0 h 3906271"/>
              <a:gd name="connsiteX1" fmla="*/ 1882556 w 1882556"/>
              <a:gd name="connsiteY1" fmla="*/ 0 h 3906271"/>
              <a:gd name="connsiteX2" fmla="*/ 1424367 w 1882556"/>
              <a:gd name="connsiteY2" fmla="*/ 3906271 h 3906271"/>
              <a:gd name="connsiteX3" fmla="*/ 0 w 1882556"/>
              <a:gd name="connsiteY3" fmla="*/ 3906271 h 3906271"/>
            </a:gdLst>
            <a:ahLst/>
            <a:cxnLst>
              <a:cxn ang="0">
                <a:pos x="connsiteX0" y="connsiteY0"/>
              </a:cxn>
              <a:cxn ang="0">
                <a:pos x="connsiteX1" y="connsiteY1"/>
              </a:cxn>
              <a:cxn ang="0">
                <a:pos x="connsiteX2" y="connsiteY2"/>
              </a:cxn>
              <a:cxn ang="0">
                <a:pos x="connsiteX3" y="connsiteY3"/>
              </a:cxn>
            </a:cxnLst>
            <a:rect l="l" t="t" r="r" b="b"/>
            <a:pathLst>
              <a:path w="1882556" h="3906271">
                <a:moveTo>
                  <a:pt x="0" y="0"/>
                </a:moveTo>
                <a:lnTo>
                  <a:pt x="1882556" y="0"/>
                </a:lnTo>
                <a:lnTo>
                  <a:pt x="1424367" y="3906271"/>
                </a:lnTo>
                <a:lnTo>
                  <a:pt x="0" y="3906271"/>
                </a:lnTo>
                <a:close/>
              </a:path>
            </a:pathLst>
          </a:custGeom>
        </p:spPr>
      </p:pic>
      <p:sp>
        <p:nvSpPr>
          <p:cNvPr id="66" name="Google Shape;5889;p36">
            <a:extLst>
              <a:ext uri="{FF2B5EF4-FFF2-40B4-BE49-F238E27FC236}">
                <a16:creationId xmlns:a16="http://schemas.microsoft.com/office/drawing/2014/main" id="{A4874E92-D1F7-48D1-B1EE-79FBF03262EA}"/>
              </a:ext>
            </a:extLst>
          </p:cNvPr>
          <p:cNvSpPr txBox="1">
            <a:spLocks/>
          </p:cNvSpPr>
          <p:nvPr/>
        </p:nvSpPr>
        <p:spPr>
          <a:xfrm>
            <a:off x="336645" y="4883716"/>
            <a:ext cx="2846378" cy="7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solidFill>
                  <a:schemeClr val="bg2">
                    <a:lumMod val="50000"/>
                  </a:schemeClr>
                </a:solidFill>
                <a:latin typeface="Segoe Script" panose="030B0504020000000003" pitchFamily="66" charset="0"/>
              </a:rPr>
              <a:t>01</a:t>
            </a:r>
            <a:endParaRPr lang="en-US" sz="2800" dirty="0">
              <a:solidFill>
                <a:schemeClr val="bg2">
                  <a:lumMod val="50000"/>
                </a:schemeClr>
              </a:solidFill>
              <a:latin typeface="Segoe Script" panose="030B0504020000000003" pitchFamily="66" charset="0"/>
            </a:endParaRPr>
          </a:p>
        </p:txBody>
      </p:sp>
      <p:grpSp>
        <p:nvGrpSpPr>
          <p:cNvPr id="3" name="组合 2">
            <a:extLst>
              <a:ext uri="{FF2B5EF4-FFF2-40B4-BE49-F238E27FC236}">
                <a16:creationId xmlns:a16="http://schemas.microsoft.com/office/drawing/2014/main" id="{9FA0D56A-D7B1-4D37-886F-3BECB99FCD61}"/>
              </a:ext>
            </a:extLst>
          </p:cNvPr>
          <p:cNvGrpSpPr/>
          <p:nvPr/>
        </p:nvGrpSpPr>
        <p:grpSpPr>
          <a:xfrm>
            <a:off x="1967126" y="1814988"/>
            <a:ext cx="7321310" cy="3923772"/>
            <a:chOff x="2047305" y="1909867"/>
            <a:chExt cx="7321310" cy="3923772"/>
          </a:xfrm>
        </p:grpSpPr>
        <p:pic>
          <p:nvPicPr>
            <p:cNvPr id="67" name="图片 66">
              <a:extLst>
                <a:ext uri="{FF2B5EF4-FFF2-40B4-BE49-F238E27FC236}">
                  <a16:creationId xmlns:a16="http://schemas.microsoft.com/office/drawing/2014/main" id="{23BAE0B8-E42E-46D1-A036-549C5A591F20}"/>
                </a:ext>
              </a:extLst>
            </p:cNvPr>
            <p:cNvPicPr>
              <a:picLocks noChangeAspect="1"/>
            </p:cNvPicPr>
            <p:nvPr/>
          </p:nvPicPr>
          <p:blipFill rotWithShape="1">
            <a:blip r:embed="rId4"/>
            <a:srcRect l="6360" r="60614"/>
            <a:stretch/>
          </p:blipFill>
          <p:spPr>
            <a:xfrm>
              <a:off x="7500827" y="1909868"/>
              <a:ext cx="1867788" cy="3906270"/>
            </a:xfrm>
            <a:custGeom>
              <a:avLst/>
              <a:gdLst>
                <a:gd name="connsiteX0" fmla="*/ 458189 w 1867788"/>
                <a:gd name="connsiteY0" fmla="*/ 0 h 3906270"/>
                <a:gd name="connsiteX1" fmla="*/ 1867788 w 1867788"/>
                <a:gd name="connsiteY1" fmla="*/ 0 h 3906270"/>
                <a:gd name="connsiteX2" fmla="*/ 1867788 w 1867788"/>
                <a:gd name="connsiteY2" fmla="*/ 3906270 h 3906270"/>
                <a:gd name="connsiteX3" fmla="*/ 0 w 1867788"/>
                <a:gd name="connsiteY3" fmla="*/ 3906270 h 3906270"/>
              </a:gdLst>
              <a:ahLst/>
              <a:cxnLst>
                <a:cxn ang="0">
                  <a:pos x="connsiteX0" y="connsiteY0"/>
                </a:cxn>
                <a:cxn ang="0">
                  <a:pos x="connsiteX1" y="connsiteY1"/>
                </a:cxn>
                <a:cxn ang="0">
                  <a:pos x="connsiteX2" y="connsiteY2"/>
                </a:cxn>
                <a:cxn ang="0">
                  <a:pos x="connsiteX3" y="connsiteY3"/>
                </a:cxn>
              </a:cxnLst>
              <a:rect l="l" t="t" r="r" b="b"/>
              <a:pathLst>
                <a:path w="1867788" h="3906270">
                  <a:moveTo>
                    <a:pt x="458189" y="0"/>
                  </a:moveTo>
                  <a:lnTo>
                    <a:pt x="1867788" y="0"/>
                  </a:lnTo>
                  <a:lnTo>
                    <a:pt x="1867788" y="3906270"/>
                  </a:lnTo>
                  <a:lnTo>
                    <a:pt x="0" y="3906270"/>
                  </a:lnTo>
                  <a:close/>
                </a:path>
              </a:pathLst>
            </a:custGeom>
          </p:spPr>
        </p:pic>
        <p:pic>
          <p:nvPicPr>
            <p:cNvPr id="41" name="图片 40">
              <a:extLst>
                <a:ext uri="{FF2B5EF4-FFF2-40B4-BE49-F238E27FC236}">
                  <a16:creationId xmlns:a16="http://schemas.microsoft.com/office/drawing/2014/main" id="{6454EF40-0A20-4203-9B2A-3B424DE7E33F}"/>
                </a:ext>
              </a:extLst>
            </p:cNvPr>
            <p:cNvPicPr>
              <a:picLocks noChangeAspect="1"/>
            </p:cNvPicPr>
            <p:nvPr/>
          </p:nvPicPr>
          <p:blipFill>
            <a:blip r:embed="rId5">
              <a:extLst>
                <a:ext uri="{28A0092B-C50C-407E-A947-70E740481C1C}">
                  <a14:useLocalDpi xmlns:a14="http://schemas.microsoft.com/office/drawing/2010/main" val="0"/>
                </a:ext>
              </a:extLst>
            </a:blip>
            <a:srcRect r="12403"/>
            <a:stretch>
              <a:fillRect/>
            </a:stretch>
          </p:blipFill>
          <p:spPr>
            <a:xfrm>
              <a:off x="2169940" y="1927368"/>
              <a:ext cx="2111452" cy="3906271"/>
            </a:xfrm>
            <a:custGeom>
              <a:avLst/>
              <a:gdLst>
                <a:gd name="connsiteX0" fmla="*/ 485055 w 2111452"/>
                <a:gd name="connsiteY0" fmla="*/ 0 h 3906271"/>
                <a:gd name="connsiteX1" fmla="*/ 2111452 w 2111452"/>
                <a:gd name="connsiteY1" fmla="*/ 0 h 3906271"/>
                <a:gd name="connsiteX2" fmla="*/ 1653263 w 2111452"/>
                <a:gd name="connsiteY2" fmla="*/ 3906271 h 3906271"/>
                <a:gd name="connsiteX3" fmla="*/ 0 w 2111452"/>
                <a:gd name="connsiteY3" fmla="*/ 3906271 h 3906271"/>
                <a:gd name="connsiteX4" fmla="*/ 0 w 2111452"/>
                <a:gd name="connsiteY4" fmla="*/ 3903119 h 3906271"/>
                <a:gd name="connsiteX5" fmla="*/ 26867 w 2111452"/>
                <a:gd name="connsiteY5" fmla="*/ 3906270 h 390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452" h="3906271">
                  <a:moveTo>
                    <a:pt x="485055" y="0"/>
                  </a:moveTo>
                  <a:lnTo>
                    <a:pt x="2111452" y="0"/>
                  </a:lnTo>
                  <a:lnTo>
                    <a:pt x="1653263" y="3906271"/>
                  </a:lnTo>
                  <a:lnTo>
                    <a:pt x="0" y="3906271"/>
                  </a:lnTo>
                  <a:lnTo>
                    <a:pt x="0" y="3903119"/>
                  </a:lnTo>
                  <a:lnTo>
                    <a:pt x="26867" y="3906270"/>
                  </a:lnTo>
                  <a:close/>
                </a:path>
              </a:pathLst>
            </a:custGeom>
            <a:effectLst/>
          </p:spPr>
        </p:pic>
        <p:pic>
          <p:nvPicPr>
            <p:cNvPr id="43" name="图片 42">
              <a:extLst>
                <a:ext uri="{FF2B5EF4-FFF2-40B4-BE49-F238E27FC236}">
                  <a16:creationId xmlns:a16="http://schemas.microsoft.com/office/drawing/2014/main" id="{19A56B4F-D302-449A-B1C6-02C32339480B}"/>
                </a:ext>
              </a:extLst>
            </p:cNvPr>
            <p:cNvPicPr>
              <a:picLocks noChangeAspect="1"/>
            </p:cNvPicPr>
            <p:nvPr/>
          </p:nvPicPr>
          <p:blipFill rotWithShape="1">
            <a:blip r:embed="rId6"/>
            <a:srcRect l="30187" t="11187" r="35350"/>
            <a:stretch/>
          </p:blipFill>
          <p:spPr>
            <a:xfrm>
              <a:off x="3842537" y="1918402"/>
              <a:ext cx="2220926" cy="3906270"/>
            </a:xfrm>
            <a:custGeom>
              <a:avLst/>
              <a:gdLst>
                <a:gd name="connsiteX0" fmla="*/ 498945 w 2220926"/>
                <a:gd name="connsiteY0" fmla="*/ 0 h 3906270"/>
                <a:gd name="connsiteX1" fmla="*/ 2220926 w 2220926"/>
                <a:gd name="connsiteY1" fmla="*/ 0 h 3906270"/>
                <a:gd name="connsiteX2" fmla="*/ 1762737 w 2220926"/>
                <a:gd name="connsiteY2" fmla="*/ 3906270 h 3906270"/>
                <a:gd name="connsiteX3" fmla="*/ 0 w 2220926"/>
                <a:gd name="connsiteY3" fmla="*/ 3906270 h 3906270"/>
                <a:gd name="connsiteX4" fmla="*/ 0 w 2220926"/>
                <a:gd name="connsiteY4" fmla="*/ 3901488 h 3906270"/>
                <a:gd name="connsiteX5" fmla="*/ 40757 w 2220926"/>
                <a:gd name="connsiteY5" fmla="*/ 3906269 h 390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0926" h="3906270">
                  <a:moveTo>
                    <a:pt x="498945" y="0"/>
                  </a:moveTo>
                  <a:lnTo>
                    <a:pt x="2220926" y="0"/>
                  </a:lnTo>
                  <a:lnTo>
                    <a:pt x="1762737" y="3906270"/>
                  </a:lnTo>
                  <a:lnTo>
                    <a:pt x="0" y="3906270"/>
                  </a:lnTo>
                  <a:lnTo>
                    <a:pt x="0" y="3901488"/>
                  </a:lnTo>
                  <a:lnTo>
                    <a:pt x="40757" y="3906269"/>
                  </a:lnTo>
                  <a:close/>
                </a:path>
              </a:pathLst>
            </a:custGeom>
          </p:spPr>
        </p:pic>
        <p:pic>
          <p:nvPicPr>
            <p:cNvPr id="49" name="图片 48">
              <a:extLst>
                <a:ext uri="{FF2B5EF4-FFF2-40B4-BE49-F238E27FC236}">
                  <a16:creationId xmlns:a16="http://schemas.microsoft.com/office/drawing/2014/main" id="{5E938B0F-08A2-479F-8170-C2C2A074F8C6}"/>
                </a:ext>
              </a:extLst>
            </p:cNvPr>
            <p:cNvPicPr>
              <a:picLocks noChangeAspect="1"/>
            </p:cNvPicPr>
            <p:nvPr/>
          </p:nvPicPr>
          <p:blipFill rotWithShape="1">
            <a:blip r:embed="rId7"/>
            <a:srcRect l="32077" r="30636"/>
            <a:stretch/>
          </p:blipFill>
          <p:spPr>
            <a:xfrm>
              <a:off x="5686551" y="1909867"/>
              <a:ext cx="2205486" cy="3906271"/>
            </a:xfrm>
            <a:custGeom>
              <a:avLst/>
              <a:gdLst>
                <a:gd name="connsiteX0" fmla="*/ 458189 w 2205486"/>
                <a:gd name="connsiteY0" fmla="*/ 0 h 3906271"/>
                <a:gd name="connsiteX1" fmla="*/ 2205486 w 2205486"/>
                <a:gd name="connsiteY1" fmla="*/ 0 h 3906271"/>
                <a:gd name="connsiteX2" fmla="*/ 1747297 w 2205486"/>
                <a:gd name="connsiteY2" fmla="*/ 3906271 h 3906271"/>
                <a:gd name="connsiteX3" fmla="*/ 0 w 2205486"/>
                <a:gd name="connsiteY3" fmla="*/ 3906271 h 3906271"/>
              </a:gdLst>
              <a:ahLst/>
              <a:cxnLst>
                <a:cxn ang="0">
                  <a:pos x="connsiteX0" y="connsiteY0"/>
                </a:cxn>
                <a:cxn ang="0">
                  <a:pos x="connsiteX1" y="connsiteY1"/>
                </a:cxn>
                <a:cxn ang="0">
                  <a:pos x="connsiteX2" y="connsiteY2"/>
                </a:cxn>
                <a:cxn ang="0">
                  <a:pos x="connsiteX3" y="connsiteY3"/>
                </a:cxn>
              </a:cxnLst>
              <a:rect l="l" t="t" r="r" b="b"/>
              <a:pathLst>
                <a:path w="2205486" h="3906271">
                  <a:moveTo>
                    <a:pt x="458189" y="0"/>
                  </a:moveTo>
                  <a:lnTo>
                    <a:pt x="2205486" y="0"/>
                  </a:lnTo>
                  <a:lnTo>
                    <a:pt x="1747297" y="3906271"/>
                  </a:lnTo>
                  <a:lnTo>
                    <a:pt x="0" y="3906271"/>
                  </a:lnTo>
                  <a:close/>
                </a:path>
              </a:pathLst>
            </a:custGeom>
          </p:spPr>
        </p:pic>
        <p:sp>
          <p:nvSpPr>
            <p:cNvPr id="68" name="Google Shape;5889;p36">
              <a:extLst>
                <a:ext uri="{FF2B5EF4-FFF2-40B4-BE49-F238E27FC236}">
                  <a16:creationId xmlns:a16="http://schemas.microsoft.com/office/drawing/2014/main" id="{6F816705-A981-4245-A906-AB97CF7BF1D7}"/>
                </a:ext>
              </a:extLst>
            </p:cNvPr>
            <p:cNvSpPr txBox="1">
              <a:spLocks/>
            </p:cNvSpPr>
            <p:nvPr/>
          </p:nvSpPr>
          <p:spPr>
            <a:xfrm>
              <a:off x="2047305" y="4984579"/>
              <a:ext cx="2846378" cy="7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solidFill>
                    <a:schemeClr val="tx2">
                      <a:lumMod val="90000"/>
                    </a:schemeClr>
                  </a:solidFill>
                  <a:latin typeface="Segoe Script" panose="030B0504020000000003" pitchFamily="66" charset="0"/>
                </a:rPr>
                <a:t>02</a:t>
              </a:r>
              <a:endParaRPr lang="en-US" sz="2800" dirty="0">
                <a:solidFill>
                  <a:schemeClr val="tx2">
                    <a:lumMod val="90000"/>
                  </a:schemeClr>
                </a:solidFill>
                <a:latin typeface="Segoe Script" panose="030B0504020000000003" pitchFamily="66" charset="0"/>
              </a:endParaRPr>
            </a:p>
          </p:txBody>
        </p:sp>
        <p:sp>
          <p:nvSpPr>
            <p:cNvPr id="69" name="Google Shape;5889;p36">
              <a:extLst>
                <a:ext uri="{FF2B5EF4-FFF2-40B4-BE49-F238E27FC236}">
                  <a16:creationId xmlns:a16="http://schemas.microsoft.com/office/drawing/2014/main" id="{A1667389-7874-40CC-B7B0-CDE3D896A5DD}"/>
                </a:ext>
              </a:extLst>
            </p:cNvPr>
            <p:cNvSpPr txBox="1">
              <a:spLocks/>
            </p:cNvSpPr>
            <p:nvPr/>
          </p:nvSpPr>
          <p:spPr>
            <a:xfrm>
              <a:off x="5615554" y="4978596"/>
              <a:ext cx="2846378" cy="7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solidFill>
                    <a:schemeClr val="tx1">
                      <a:lumMod val="95000"/>
                      <a:lumOff val="5000"/>
                    </a:schemeClr>
                  </a:solidFill>
                  <a:latin typeface="Segoe Script" panose="030B0504020000000003" pitchFamily="66" charset="0"/>
                </a:rPr>
                <a:t>04</a:t>
              </a:r>
              <a:endParaRPr lang="en-US" sz="2800" dirty="0">
                <a:solidFill>
                  <a:schemeClr val="tx1">
                    <a:lumMod val="95000"/>
                    <a:lumOff val="5000"/>
                  </a:schemeClr>
                </a:solidFill>
                <a:latin typeface="Segoe Script" panose="030B0504020000000003" pitchFamily="66" charset="0"/>
              </a:endParaRPr>
            </a:p>
          </p:txBody>
        </p:sp>
        <p:sp>
          <p:nvSpPr>
            <p:cNvPr id="71" name="Google Shape;5889;p36">
              <a:extLst>
                <a:ext uri="{FF2B5EF4-FFF2-40B4-BE49-F238E27FC236}">
                  <a16:creationId xmlns:a16="http://schemas.microsoft.com/office/drawing/2014/main" id="{BD970372-9867-4F5E-A130-C85F627CCFFF}"/>
                </a:ext>
              </a:extLst>
            </p:cNvPr>
            <p:cNvSpPr txBox="1">
              <a:spLocks/>
            </p:cNvSpPr>
            <p:nvPr/>
          </p:nvSpPr>
          <p:spPr>
            <a:xfrm>
              <a:off x="3742468" y="4984579"/>
              <a:ext cx="2846378" cy="7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solidFill>
                    <a:schemeClr val="tx1">
                      <a:lumMod val="75000"/>
                      <a:lumOff val="25000"/>
                    </a:schemeClr>
                  </a:solidFill>
                  <a:latin typeface="Segoe Script" panose="030B0504020000000003" pitchFamily="66" charset="0"/>
                </a:rPr>
                <a:t>03</a:t>
              </a:r>
              <a:endParaRPr lang="en-US" sz="2800" dirty="0">
                <a:solidFill>
                  <a:schemeClr val="tx1">
                    <a:lumMod val="75000"/>
                    <a:lumOff val="25000"/>
                  </a:schemeClr>
                </a:solidFill>
                <a:latin typeface="Segoe Script" panose="030B0504020000000003" pitchFamily="66" charset="0"/>
              </a:endParaRPr>
            </a:p>
          </p:txBody>
        </p:sp>
      </p:grpSp>
      <p:sp>
        <p:nvSpPr>
          <p:cNvPr id="25" name="Google Shape;5889;p36">
            <a:extLst>
              <a:ext uri="{FF2B5EF4-FFF2-40B4-BE49-F238E27FC236}">
                <a16:creationId xmlns:a16="http://schemas.microsoft.com/office/drawing/2014/main" id="{D058E4E6-0E91-4893-9CDC-B38ECF17AC4A}"/>
              </a:ext>
            </a:extLst>
          </p:cNvPr>
          <p:cNvSpPr txBox="1">
            <a:spLocks/>
          </p:cNvSpPr>
          <p:nvPr/>
        </p:nvSpPr>
        <p:spPr>
          <a:xfrm>
            <a:off x="1486864" y="815482"/>
            <a:ext cx="2515722"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4000" dirty="0"/>
              <a:t>PREVIEW</a:t>
            </a:r>
            <a:endParaRPr lang="en-US" sz="4000" dirty="0"/>
          </a:p>
        </p:txBody>
      </p:sp>
      <p:grpSp>
        <p:nvGrpSpPr>
          <p:cNvPr id="26" name="Google Shape;5891;p36">
            <a:extLst>
              <a:ext uri="{FF2B5EF4-FFF2-40B4-BE49-F238E27FC236}">
                <a16:creationId xmlns:a16="http://schemas.microsoft.com/office/drawing/2014/main" id="{389421A0-78A5-4A74-A114-FA0545EA9F34}"/>
              </a:ext>
            </a:extLst>
          </p:cNvPr>
          <p:cNvGrpSpPr/>
          <p:nvPr/>
        </p:nvGrpSpPr>
        <p:grpSpPr>
          <a:xfrm rot="-5400000">
            <a:off x="1284545" y="946885"/>
            <a:ext cx="242781" cy="161857"/>
            <a:chOff x="2500050" y="3730175"/>
            <a:chExt cx="2619000" cy="1746025"/>
          </a:xfrm>
        </p:grpSpPr>
        <p:sp>
          <p:nvSpPr>
            <p:cNvPr id="27" name="Google Shape;5892;p36">
              <a:extLst>
                <a:ext uri="{FF2B5EF4-FFF2-40B4-BE49-F238E27FC236}">
                  <a16:creationId xmlns:a16="http://schemas.microsoft.com/office/drawing/2014/main" id="{83E1BA15-D06F-4E4C-BC9C-1C78175922EF}"/>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 name="Google Shape;5893;p36">
              <a:extLst>
                <a:ext uri="{FF2B5EF4-FFF2-40B4-BE49-F238E27FC236}">
                  <a16:creationId xmlns:a16="http://schemas.microsoft.com/office/drawing/2014/main" id="{C92E23E0-E0B1-44C3-9900-1AD449454FD1}"/>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5894;p36">
              <a:extLst>
                <a:ext uri="{FF2B5EF4-FFF2-40B4-BE49-F238E27FC236}">
                  <a16:creationId xmlns:a16="http://schemas.microsoft.com/office/drawing/2014/main" id="{E7F069DB-F593-495B-9653-79DD9845BEC4}"/>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5895;p36">
              <a:extLst>
                <a:ext uri="{FF2B5EF4-FFF2-40B4-BE49-F238E27FC236}">
                  <a16:creationId xmlns:a16="http://schemas.microsoft.com/office/drawing/2014/main" id="{672DA495-7405-4677-905A-9933F45D3D8C}"/>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 name="Google Shape;5896;p36">
            <a:extLst>
              <a:ext uri="{FF2B5EF4-FFF2-40B4-BE49-F238E27FC236}">
                <a16:creationId xmlns:a16="http://schemas.microsoft.com/office/drawing/2014/main" id="{8A603B51-A8F4-4F40-9C41-C6FBE5AC97CD}"/>
              </a:ext>
            </a:extLst>
          </p:cNvPr>
          <p:cNvGrpSpPr/>
          <p:nvPr/>
        </p:nvGrpSpPr>
        <p:grpSpPr>
          <a:xfrm rot="5400000">
            <a:off x="3962971" y="911934"/>
            <a:ext cx="242781" cy="161857"/>
            <a:chOff x="2500050" y="3730175"/>
            <a:chExt cx="2619000" cy="1746025"/>
          </a:xfrm>
        </p:grpSpPr>
        <p:sp>
          <p:nvSpPr>
            <p:cNvPr id="32" name="Google Shape;5897;p36">
              <a:extLst>
                <a:ext uri="{FF2B5EF4-FFF2-40B4-BE49-F238E27FC236}">
                  <a16:creationId xmlns:a16="http://schemas.microsoft.com/office/drawing/2014/main" id="{2D08EAEB-5615-47C6-9C46-A0C85E1C841C}"/>
                </a:ext>
              </a:extLst>
            </p:cNvPr>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5898;p36">
              <a:extLst>
                <a:ext uri="{FF2B5EF4-FFF2-40B4-BE49-F238E27FC236}">
                  <a16:creationId xmlns:a16="http://schemas.microsoft.com/office/drawing/2014/main" id="{D95702B6-B7C6-4D2E-B6ED-D422779A0D33}"/>
                </a:ext>
              </a:extLst>
            </p:cNvPr>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5899;p36">
              <a:extLst>
                <a:ext uri="{FF2B5EF4-FFF2-40B4-BE49-F238E27FC236}">
                  <a16:creationId xmlns:a16="http://schemas.microsoft.com/office/drawing/2014/main" id="{363E6D56-0124-4623-81AE-50ACECB99E03}"/>
                </a:ext>
              </a:extLst>
            </p:cNvPr>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5900;p36">
              <a:extLst>
                <a:ext uri="{FF2B5EF4-FFF2-40B4-BE49-F238E27FC236}">
                  <a16:creationId xmlns:a16="http://schemas.microsoft.com/office/drawing/2014/main" id="{F097F685-73DC-4BBD-AE96-772B759ABF11}"/>
                </a:ext>
              </a:extLst>
            </p:cNvPr>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70" name="Google Shape;5889;p36">
            <a:extLst>
              <a:ext uri="{FF2B5EF4-FFF2-40B4-BE49-F238E27FC236}">
                <a16:creationId xmlns:a16="http://schemas.microsoft.com/office/drawing/2014/main" id="{18493D80-E1D9-4160-9E0B-1E48935BB401}"/>
              </a:ext>
            </a:extLst>
          </p:cNvPr>
          <p:cNvSpPr txBox="1">
            <a:spLocks/>
          </p:cNvSpPr>
          <p:nvPr/>
        </p:nvSpPr>
        <p:spPr>
          <a:xfrm>
            <a:off x="7388443" y="4883717"/>
            <a:ext cx="2846378" cy="718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r>
              <a:rPr lang="en-US" altLang="zh-CN" sz="2800" dirty="0">
                <a:solidFill>
                  <a:schemeClr val="tx1">
                    <a:lumMod val="65000"/>
                    <a:lumOff val="35000"/>
                  </a:schemeClr>
                </a:solidFill>
                <a:latin typeface="Segoe Script" panose="030B0504020000000003" pitchFamily="66" charset="0"/>
              </a:rPr>
              <a:t>06</a:t>
            </a:r>
            <a:endParaRPr lang="en-US" sz="2800" dirty="0">
              <a:solidFill>
                <a:schemeClr val="tx1">
                  <a:lumMod val="65000"/>
                  <a:lumOff val="35000"/>
                </a:schemeClr>
              </a:solidFill>
              <a:latin typeface="Segoe Script" panose="030B0504020000000003" pitchFamily="66" charset="0"/>
            </a:endParaRPr>
          </a:p>
        </p:txBody>
      </p:sp>
    </p:spTree>
    <p:extLst>
      <p:ext uri="{BB962C8B-B14F-4D97-AF65-F5344CB8AC3E}">
        <p14:creationId xmlns:p14="http://schemas.microsoft.com/office/powerpoint/2010/main" val="417962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p:tgtEl>
                                          <p:spTgt spid="2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1000"/>
                                        <p:tgtEl>
                                          <p:spTgt spid="2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000"/>
                                        <p:tgtEl>
                                          <p:spTgt spid="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20" name="Google Shape;5720;p33"/>
          <p:cNvSpPr txBox="1">
            <a:spLocks noGrp="1"/>
          </p:cNvSpPr>
          <p:nvPr>
            <p:ph type="body" idx="1"/>
          </p:nvPr>
        </p:nvSpPr>
        <p:spPr>
          <a:xfrm>
            <a:off x="1134912" y="2347027"/>
            <a:ext cx="4006048" cy="3874497"/>
          </a:xfrm>
          <a:prstGeom prst="rect">
            <a:avLst/>
          </a:prstGeom>
        </p:spPr>
        <p:txBody>
          <a:bodyPr spcFirstLastPara="1" wrap="square" lIns="91425" tIns="91425" rIns="91425" bIns="91425" anchor="t" anchorCtr="0">
            <a:noAutofit/>
          </a:bodyPr>
          <a:lstStyle/>
          <a:p>
            <a:pPr marL="0" indent="0" algn="l">
              <a:spcAft>
                <a:spcPts val="400"/>
              </a:spcAft>
              <a:buNone/>
            </a:pPr>
            <a:r>
              <a:rPr lang="ja-JP" altLang="en-US" sz="1800" dirty="0"/>
              <a:t>将来はアニメーションプログラマーの仕事をしたいので、ゼロからスケルトンアニメーションエンジン</a:t>
            </a:r>
            <a:r>
              <a:rPr lang="en-US" altLang="ja-JP" sz="1800" dirty="0"/>
              <a:t>Meng Engine</a:t>
            </a:r>
            <a:r>
              <a:rPr lang="ja-JP" altLang="en-US" sz="1800" dirty="0"/>
              <a:t>を一人で開発した</a:t>
            </a:r>
            <a:r>
              <a:rPr lang="zh-CN" altLang="en-US" sz="1800" dirty="0"/>
              <a:t>。</a:t>
            </a:r>
            <a:r>
              <a:rPr lang="en-US" altLang="ja-JP" sz="1800" dirty="0"/>
              <a:t>Meng Engine</a:t>
            </a:r>
            <a:r>
              <a:rPr lang="ja-JP" altLang="en-US" sz="1800" dirty="0"/>
              <a:t>は、次の機能を含む：</a:t>
            </a:r>
            <a:endParaRPr lang="en-US" altLang="ja-JP" sz="1800" dirty="0"/>
          </a:p>
          <a:p>
            <a:pPr marL="285748" indent="-285748" algn="l">
              <a:spcAft>
                <a:spcPts val="400"/>
              </a:spcAft>
            </a:pPr>
            <a:r>
              <a:rPr lang="en-US" altLang="zh-CN" sz="1800" dirty="0"/>
              <a:t>Motion Matching</a:t>
            </a:r>
          </a:p>
          <a:p>
            <a:pPr marL="285748" indent="-285748" algn="l">
              <a:spcAft>
                <a:spcPts val="400"/>
              </a:spcAft>
            </a:pPr>
            <a:r>
              <a:rPr lang="en-US" altLang="zh-CN" sz="1800" dirty="0"/>
              <a:t>IK Rigging</a:t>
            </a:r>
            <a:r>
              <a:rPr lang="ja-JP" altLang="en-US" sz="1800" dirty="0"/>
              <a:t>での</a:t>
            </a:r>
            <a:r>
              <a:rPr lang="en-US" altLang="ja-JP" sz="1800" dirty="0"/>
              <a:t>Motion</a:t>
            </a:r>
            <a:r>
              <a:rPr lang="en-US" altLang="zh-CN" sz="1800" dirty="0"/>
              <a:t> </a:t>
            </a:r>
            <a:r>
              <a:rPr lang="en-US" altLang="ja-JP" sz="1800" dirty="0"/>
              <a:t>Retargeting</a:t>
            </a:r>
          </a:p>
          <a:p>
            <a:pPr marL="285748" indent="-285748" algn="l">
              <a:spcAft>
                <a:spcPts val="400"/>
              </a:spcAft>
            </a:pPr>
            <a:r>
              <a:rPr lang="en-US" altLang="ja-JP" sz="1800" dirty="0"/>
              <a:t>Blend</a:t>
            </a:r>
            <a:r>
              <a:rPr lang="en-US" altLang="zh-CN" sz="1800" dirty="0"/>
              <a:t> </a:t>
            </a:r>
            <a:r>
              <a:rPr lang="en-US" altLang="ja-JP" sz="1800" dirty="0"/>
              <a:t>Space</a:t>
            </a:r>
          </a:p>
          <a:p>
            <a:pPr marL="285748" indent="-285748" algn="l">
              <a:spcAft>
                <a:spcPts val="400"/>
              </a:spcAft>
            </a:pPr>
            <a:r>
              <a:rPr lang="ja-JP" altLang="en-US" sz="1800" dirty="0"/>
              <a:t>モーション分析</a:t>
            </a:r>
          </a:p>
          <a:p>
            <a:pPr marL="285748" indent="-285748" algn="l">
              <a:spcAft>
                <a:spcPts val="400"/>
              </a:spcAft>
            </a:pPr>
            <a:r>
              <a:rPr lang="ja-JP" altLang="en-US" sz="1800" dirty="0"/>
              <a:t>アニメーションブレンディング</a:t>
            </a:r>
            <a:endParaRPr lang="en-US" altLang="ja-JP" sz="1800" dirty="0"/>
          </a:p>
          <a:p>
            <a:pPr marL="285748" indent="-285748" algn="l">
              <a:spcAft>
                <a:spcPts val="400"/>
              </a:spcAft>
            </a:pPr>
            <a:r>
              <a:rPr lang="en-US" sz="1800" dirty="0"/>
              <a:t>Two Bone IK/ Aim IK</a:t>
            </a:r>
          </a:p>
          <a:p>
            <a:pPr marL="285748" indent="-285748" algn="l">
              <a:spcAft>
                <a:spcPts val="400"/>
              </a:spcAft>
            </a:pPr>
            <a:r>
              <a:rPr lang="en-US" sz="1800" dirty="0"/>
              <a:t>…</a:t>
            </a:r>
          </a:p>
        </p:txBody>
      </p:sp>
      <p:sp>
        <p:nvSpPr>
          <p:cNvPr id="19" name="Google Shape;6165;p41">
            <a:extLst>
              <a:ext uri="{FF2B5EF4-FFF2-40B4-BE49-F238E27FC236}">
                <a16:creationId xmlns:a16="http://schemas.microsoft.com/office/drawing/2014/main" id="{9AF6AEFA-B90B-4D6F-BDFE-77866930B5AC}"/>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21" name="文本框 20">
            <a:extLst>
              <a:ext uri="{FF2B5EF4-FFF2-40B4-BE49-F238E27FC236}">
                <a16:creationId xmlns:a16="http://schemas.microsoft.com/office/drawing/2014/main" id="{D9B2DD71-7610-47E1-982F-4801425AAC9A}"/>
              </a:ext>
            </a:extLst>
          </p:cNvPr>
          <p:cNvSpPr txBox="1"/>
          <p:nvPr/>
        </p:nvSpPr>
        <p:spPr>
          <a:xfrm>
            <a:off x="6657637" y="1358547"/>
            <a:ext cx="4572000" cy="307777"/>
          </a:xfrm>
          <a:prstGeom prst="rect">
            <a:avLst/>
          </a:prstGeom>
          <a:noFill/>
        </p:spPr>
        <p:txBody>
          <a:bodyPr wrap="square">
            <a:spAutoFit/>
          </a:bodyPr>
          <a:lstStyle/>
          <a:p>
            <a:r>
              <a:rPr lang="ja-JP" altLang="en-US" sz="1400" dirty="0">
                <a:solidFill>
                  <a:schemeClr val="accent1"/>
                </a:solidFill>
                <a:latin typeface="Advent Pro Medium"/>
                <a:sym typeface="Orbitron Regular"/>
              </a:rPr>
              <a:t>製作期間 </a:t>
            </a:r>
            <a:r>
              <a:rPr lang="en-US" altLang="ja-JP" sz="1400" dirty="0">
                <a:solidFill>
                  <a:schemeClr val="accent1"/>
                </a:solidFill>
                <a:latin typeface="+mn-lt"/>
                <a:sym typeface="Orbitron Regular"/>
              </a:rPr>
              <a:t>6</a:t>
            </a:r>
            <a:r>
              <a:rPr lang="en-US" altLang="ja-JP" sz="1400" dirty="0">
                <a:solidFill>
                  <a:schemeClr val="accent1"/>
                </a:solidFill>
                <a:latin typeface="Advent Pro Medium"/>
                <a:sym typeface="Orbitron Regular"/>
              </a:rPr>
              <a:t> </a:t>
            </a:r>
            <a:r>
              <a:rPr lang="ja-JP" altLang="en-US" sz="1400" dirty="0">
                <a:solidFill>
                  <a:schemeClr val="accent1"/>
                </a:solidFill>
                <a:latin typeface="Advent Pro Medium"/>
                <a:sym typeface="Orbitron Regular"/>
              </a:rPr>
              <a:t>ヶ月</a:t>
            </a:r>
            <a:endParaRPr lang="en-US" sz="1400" dirty="0">
              <a:solidFill>
                <a:schemeClr val="accent1"/>
              </a:solidFill>
              <a:latin typeface="Advent Pro Medium"/>
              <a:sym typeface="Orbitron Regular"/>
            </a:endParaRPr>
          </a:p>
        </p:txBody>
      </p:sp>
      <p:sp>
        <p:nvSpPr>
          <p:cNvPr id="22" name="Google Shape;6783;p43">
            <a:extLst>
              <a:ext uri="{FF2B5EF4-FFF2-40B4-BE49-F238E27FC236}">
                <a16:creationId xmlns:a16="http://schemas.microsoft.com/office/drawing/2014/main" id="{5D08D17C-6DFB-4E66-8808-EFD2656F618C}"/>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25" name="Google Shape;5737;p34">
            <a:extLst>
              <a:ext uri="{FF2B5EF4-FFF2-40B4-BE49-F238E27FC236}">
                <a16:creationId xmlns:a16="http://schemas.microsoft.com/office/drawing/2014/main" id="{8801E7C2-B614-4E06-A57C-93EF442772A8}"/>
              </a:ext>
            </a:extLst>
          </p:cNvPr>
          <p:cNvSpPr txBox="1">
            <a:spLocks noGrp="1"/>
          </p:cNvSpPr>
          <p:nvPr>
            <p:ph type="title"/>
          </p:nvPr>
        </p:nvSpPr>
        <p:spPr>
          <a:xfrm>
            <a:off x="1505931" y="636476"/>
            <a:ext cx="7437706" cy="572700"/>
          </a:xfrm>
          <a:prstGeom prst="rect">
            <a:avLst/>
          </a:prstGeom>
        </p:spPr>
        <p:txBody>
          <a:bodyPr spcFirstLastPara="1" wrap="square" lIns="91425" tIns="91425" rIns="91425" bIns="91425" anchor="b" anchorCtr="0">
            <a:noAutofit/>
          </a:bodyPr>
          <a:lstStyle/>
          <a:p>
            <a:pPr algn="l"/>
            <a:r>
              <a:rPr lang="en-US" altLang="zh-CN" sz="2400" dirty="0"/>
              <a:t> 1. Meng Engine</a:t>
            </a:r>
            <a:endParaRPr sz="2400" dirty="0"/>
          </a:p>
        </p:txBody>
      </p:sp>
      <p:sp>
        <p:nvSpPr>
          <p:cNvPr id="18" name="Google Shape;5720;p33">
            <a:extLst>
              <a:ext uri="{FF2B5EF4-FFF2-40B4-BE49-F238E27FC236}">
                <a16:creationId xmlns:a16="http://schemas.microsoft.com/office/drawing/2014/main" id="{EB9A1BA4-519C-4F4C-9C34-C08F63B79636}"/>
              </a:ext>
            </a:extLst>
          </p:cNvPr>
          <p:cNvSpPr txBox="1">
            <a:spLocks/>
          </p:cNvSpPr>
          <p:nvPr/>
        </p:nvSpPr>
        <p:spPr>
          <a:xfrm>
            <a:off x="1290940" y="1300249"/>
            <a:ext cx="6619782" cy="310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1pPr>
            <a:lvl2pPr marL="914400" marR="0" lvl="1"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2pPr>
            <a:lvl3pPr marL="1371600" marR="0" lvl="2"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3pPr>
            <a:lvl4pPr marL="1828800" marR="0" lvl="3"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4pPr>
            <a:lvl5pPr marL="2286000" marR="0" lvl="4"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5pPr>
            <a:lvl6pPr marL="2743200" marR="0" lvl="5"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6pPr>
            <a:lvl7pPr marL="3200400" marR="0" lvl="6"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7pPr>
            <a:lvl8pPr marL="3657600" marR="0" lvl="7" indent="-330200" algn="ctr" rtl="0">
              <a:lnSpc>
                <a:spcPct val="100000"/>
              </a:lnSpc>
              <a:spcBef>
                <a:spcPts val="1600"/>
              </a:spcBef>
              <a:spcAft>
                <a:spcPts val="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8pPr>
            <a:lvl9pPr marL="4114800" marR="0" lvl="8" indent="-330200" algn="ctr" rtl="0">
              <a:lnSpc>
                <a:spcPct val="100000"/>
              </a:lnSpc>
              <a:spcBef>
                <a:spcPts val="1600"/>
              </a:spcBef>
              <a:spcAft>
                <a:spcPts val="1600"/>
              </a:spcAft>
              <a:buClr>
                <a:srgbClr val="FFFFFF"/>
              </a:buClr>
              <a:buSzPts val="1600"/>
              <a:buFont typeface="Advent Pro Medium"/>
              <a:buChar char="■"/>
              <a:defRPr sz="1600" b="0" i="0" u="none" strike="noStrike" cap="none">
                <a:solidFill>
                  <a:srgbClr val="FFFFFF"/>
                </a:solidFill>
                <a:latin typeface="Advent Pro Medium"/>
                <a:ea typeface="Advent Pro Medium"/>
                <a:cs typeface="Advent Pro Medium"/>
                <a:sym typeface="Advent Pro Medium"/>
              </a:defRPr>
            </a:lvl9pPr>
          </a:lstStyle>
          <a:p>
            <a:pPr marL="0" indent="0" algn="l">
              <a:spcAft>
                <a:spcPts val="1600"/>
              </a:spcAft>
              <a:buNone/>
            </a:pPr>
            <a:r>
              <a:rPr lang="ja-JP" altLang="en-US" sz="1800" dirty="0"/>
              <a:t>ゼロから自作したアニメーションエンジン</a:t>
            </a:r>
            <a:endParaRPr lang="en-US" sz="1800" dirty="0"/>
          </a:p>
        </p:txBody>
      </p:sp>
      <p:pic>
        <p:nvPicPr>
          <p:cNvPr id="5" name="图片 4">
            <a:extLst>
              <a:ext uri="{FF2B5EF4-FFF2-40B4-BE49-F238E27FC236}">
                <a16:creationId xmlns:a16="http://schemas.microsoft.com/office/drawing/2014/main" id="{D42E37A5-B75E-8E28-9488-DF222E20B696}"/>
              </a:ext>
            </a:extLst>
          </p:cNvPr>
          <p:cNvPicPr>
            <a:picLocks noChangeAspect="1"/>
          </p:cNvPicPr>
          <p:nvPr/>
        </p:nvPicPr>
        <p:blipFill>
          <a:blip r:embed="rId3"/>
          <a:stretch>
            <a:fillRect/>
          </a:stretch>
        </p:blipFill>
        <p:spPr>
          <a:xfrm>
            <a:off x="5469489" y="3098955"/>
            <a:ext cx="3927530" cy="22655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9" name="Google Shape;5739;p34"/>
          <p:cNvSpPr txBox="1">
            <a:spLocks noGrp="1"/>
          </p:cNvSpPr>
          <p:nvPr>
            <p:ph type="subTitle" idx="1"/>
          </p:nvPr>
        </p:nvSpPr>
        <p:spPr>
          <a:xfrm>
            <a:off x="1251804" y="1617531"/>
            <a:ext cx="7533645" cy="1448944"/>
          </a:xfrm>
          <a:prstGeom prst="rect">
            <a:avLst/>
          </a:prstGeom>
        </p:spPr>
        <p:txBody>
          <a:bodyPr spcFirstLastPara="1" wrap="square" lIns="91425" tIns="91425" rIns="91425" bIns="91425" anchor="t" anchorCtr="0">
            <a:noAutofit/>
          </a:bodyPr>
          <a:lstStyle/>
          <a:p>
            <a:pPr marL="0" indent="0" algn="l">
              <a:buClr>
                <a:schemeClr val="dk1"/>
              </a:buClr>
              <a:buSzPts val="1100"/>
            </a:pPr>
            <a:r>
              <a:rPr lang="ja-JP" altLang="en-US" sz="1800" dirty="0">
                <a:solidFill>
                  <a:srgbClr val="FFFFFF"/>
                </a:solidFill>
              </a:rPr>
              <a:t>現在でゲーム開発によく使われる</a:t>
            </a:r>
            <a:r>
              <a:rPr lang="en-US" altLang="ja-JP" sz="1800" dirty="0">
                <a:solidFill>
                  <a:srgbClr val="FFFFFF"/>
                </a:solidFill>
              </a:rPr>
              <a:t>Character</a:t>
            </a:r>
            <a:r>
              <a:rPr lang="en-US" altLang="zh-CN" sz="1800" dirty="0">
                <a:solidFill>
                  <a:srgbClr val="FFFFFF"/>
                </a:solidFill>
              </a:rPr>
              <a:t> </a:t>
            </a:r>
            <a:r>
              <a:rPr lang="en-US" altLang="ja-JP" sz="1800" dirty="0">
                <a:solidFill>
                  <a:srgbClr val="FFFFFF"/>
                </a:solidFill>
              </a:rPr>
              <a:t>Locomotion</a:t>
            </a:r>
            <a:r>
              <a:rPr lang="ja-JP" altLang="en-US" sz="1800" dirty="0">
                <a:solidFill>
                  <a:srgbClr val="FFFFFF"/>
                </a:solidFill>
              </a:rPr>
              <a:t>の手法</a:t>
            </a:r>
            <a:r>
              <a:rPr lang="en-US" altLang="ja-JP" sz="1800" dirty="0">
                <a:solidFill>
                  <a:srgbClr val="FFFFFF"/>
                </a:solidFill>
              </a:rPr>
              <a:t>Motion</a:t>
            </a:r>
            <a:r>
              <a:rPr lang="en-US" altLang="zh-CN" sz="1800" dirty="0">
                <a:solidFill>
                  <a:srgbClr val="FFFFFF"/>
                </a:solidFill>
              </a:rPr>
              <a:t> </a:t>
            </a:r>
            <a:r>
              <a:rPr lang="en-US" altLang="ja-JP" sz="1800" dirty="0">
                <a:solidFill>
                  <a:srgbClr val="FFFFFF"/>
                </a:solidFill>
              </a:rPr>
              <a:t>Matching</a:t>
            </a:r>
            <a:r>
              <a:rPr lang="ja-JP" altLang="en-US" sz="1800" dirty="0">
                <a:solidFill>
                  <a:srgbClr val="FFFFFF"/>
                </a:solidFill>
              </a:rPr>
              <a:t>を自作アニメーションエンジニアに実装した。</a:t>
            </a:r>
            <a:endParaRPr sz="1800" dirty="0">
              <a:solidFill>
                <a:srgbClr val="FFFFFF"/>
              </a:solidFill>
            </a:endParaRPr>
          </a:p>
        </p:txBody>
      </p:sp>
      <p:sp>
        <p:nvSpPr>
          <p:cNvPr id="14" name="Google Shape;6165;p41">
            <a:extLst>
              <a:ext uri="{FF2B5EF4-FFF2-40B4-BE49-F238E27FC236}">
                <a16:creationId xmlns:a16="http://schemas.microsoft.com/office/drawing/2014/main" id="{DFB8E9EC-467F-4BDF-B0DC-392497730324}"/>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16" name="Google Shape;6783;p43">
            <a:extLst>
              <a:ext uri="{FF2B5EF4-FFF2-40B4-BE49-F238E27FC236}">
                <a16:creationId xmlns:a16="http://schemas.microsoft.com/office/drawing/2014/main" id="{C99735A2-0FEE-4613-A359-B16736AFD5B1}"/>
              </a:ext>
            </a:extLst>
          </p:cNvPr>
          <p:cNvSpPr/>
          <p:nvPr/>
        </p:nvSpPr>
        <p:spPr>
          <a:xfrm rot="5400000">
            <a:off x="75544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18" name="Google Shape;5737;p34">
            <a:extLst>
              <a:ext uri="{FF2B5EF4-FFF2-40B4-BE49-F238E27FC236}">
                <a16:creationId xmlns:a16="http://schemas.microsoft.com/office/drawing/2014/main" id="{F9748254-BCCC-44D5-9AE1-262B5135EB5F}"/>
              </a:ext>
            </a:extLst>
          </p:cNvPr>
          <p:cNvSpPr txBox="1">
            <a:spLocks/>
          </p:cNvSpPr>
          <p:nvPr/>
        </p:nvSpPr>
        <p:spPr>
          <a:xfrm>
            <a:off x="906490" y="636476"/>
            <a:ext cx="851182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en-US" altLang="zh-CN" sz="2400" dirty="0"/>
              <a:t> Meng Engine</a:t>
            </a:r>
            <a:r>
              <a:rPr lang="zh-CN" altLang="en-US" sz="2400" dirty="0"/>
              <a:t>：</a:t>
            </a:r>
            <a:r>
              <a:rPr lang="en-US" altLang="ja-JP" sz="2400" dirty="0"/>
              <a:t>Motion</a:t>
            </a:r>
            <a:r>
              <a:rPr lang="en-US" altLang="zh-CN" sz="2400" dirty="0"/>
              <a:t> </a:t>
            </a:r>
            <a:r>
              <a:rPr lang="en-US" altLang="ja-JP" sz="2400" dirty="0"/>
              <a:t>Matching</a:t>
            </a:r>
            <a:endParaRPr lang="en-US" sz="2400" dirty="0"/>
          </a:p>
        </p:txBody>
      </p:sp>
      <p:pic>
        <p:nvPicPr>
          <p:cNvPr id="2" name="MotionMatching">
            <a:hlinkClick r:id="" action="ppaction://media"/>
            <a:extLst>
              <a:ext uri="{FF2B5EF4-FFF2-40B4-BE49-F238E27FC236}">
                <a16:creationId xmlns:a16="http://schemas.microsoft.com/office/drawing/2014/main" id="{3E8F3B59-60F7-CA93-EBFE-921BE4A7B5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7978" y="2755653"/>
            <a:ext cx="3491455" cy="2614205"/>
          </a:xfrm>
          <a:prstGeom prst="rect">
            <a:avLst/>
          </a:prstGeom>
        </p:spPr>
      </p:pic>
      <p:sp>
        <p:nvSpPr>
          <p:cNvPr id="3" name="Google Shape;5738;p34">
            <a:extLst>
              <a:ext uri="{FF2B5EF4-FFF2-40B4-BE49-F238E27FC236}">
                <a16:creationId xmlns:a16="http://schemas.microsoft.com/office/drawing/2014/main" id="{81ECE90F-A85E-F297-8045-147F49090049}"/>
              </a:ext>
            </a:extLst>
          </p:cNvPr>
          <p:cNvSpPr txBox="1">
            <a:spLocks/>
          </p:cNvSpPr>
          <p:nvPr/>
        </p:nvSpPr>
        <p:spPr>
          <a:xfrm>
            <a:off x="2044283" y="5748444"/>
            <a:ext cx="2078844"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ja-JP" sz="2000" dirty="0"/>
              <a:t>Motion</a:t>
            </a:r>
            <a:r>
              <a:rPr lang="en-US" altLang="zh-CN" sz="2000" dirty="0"/>
              <a:t> </a:t>
            </a:r>
            <a:r>
              <a:rPr lang="en-US" altLang="ja-JP" sz="2000" dirty="0"/>
              <a:t>Matching</a:t>
            </a:r>
            <a:endParaRPr lang="nl-NL" sz="2000" dirty="0"/>
          </a:p>
        </p:txBody>
      </p:sp>
      <p:sp>
        <p:nvSpPr>
          <p:cNvPr id="6" name="Google Shape;5741;p34">
            <a:extLst>
              <a:ext uri="{FF2B5EF4-FFF2-40B4-BE49-F238E27FC236}">
                <a16:creationId xmlns:a16="http://schemas.microsoft.com/office/drawing/2014/main" id="{97036CF1-E88C-8A13-95CA-54318FE0BD84}"/>
              </a:ext>
            </a:extLst>
          </p:cNvPr>
          <p:cNvSpPr txBox="1">
            <a:spLocks noGrp="1"/>
          </p:cNvSpPr>
          <p:nvPr>
            <p:ph type="subTitle" idx="4"/>
          </p:nvPr>
        </p:nvSpPr>
        <p:spPr>
          <a:xfrm>
            <a:off x="5180601" y="2827277"/>
            <a:ext cx="4220965" cy="2879111"/>
          </a:xfrm>
          <a:prstGeom prst="rect">
            <a:avLst/>
          </a:prstGeom>
        </p:spPr>
        <p:txBody>
          <a:bodyPr spcFirstLastPara="1" wrap="square" lIns="91425" tIns="91425" rIns="91425" bIns="91425" anchor="t" anchorCtr="0">
            <a:noAutofit/>
          </a:bodyPr>
          <a:lstStyle/>
          <a:p>
            <a:pPr marL="285748" indent="-285748" algn="l">
              <a:buClr>
                <a:schemeClr val="dk1"/>
              </a:buClr>
              <a:buSzPts val="1100"/>
              <a:buFont typeface="Arial" panose="020B0604020202020204" pitchFamily="34" charset="0"/>
              <a:buChar char="•"/>
            </a:pPr>
            <a:r>
              <a:rPr lang="ja-JP" altLang="en-US" dirty="0">
                <a:solidFill>
                  <a:schemeClr val="bg1"/>
                </a:solidFill>
              </a:rPr>
              <a:t>この動画には、</a:t>
            </a:r>
            <a:r>
              <a:rPr lang="en-US" altLang="zh-CN" dirty="0">
                <a:solidFill>
                  <a:schemeClr val="bg1"/>
                </a:solidFill>
              </a:rPr>
              <a:t>8</a:t>
            </a:r>
            <a:r>
              <a:rPr lang="ja-JP" altLang="en-US" dirty="0">
                <a:solidFill>
                  <a:schemeClr val="bg1"/>
                </a:solidFill>
              </a:rPr>
              <a:t>のアニメーションクリップを使う</a:t>
            </a:r>
            <a:endParaRPr lang="en-US" altLang="zh-CN" dirty="0">
              <a:solidFill>
                <a:schemeClr val="bg1"/>
              </a:solidFill>
            </a:endParaRPr>
          </a:p>
          <a:p>
            <a:pPr marL="285748" indent="-285748" algn="l">
              <a:buClr>
                <a:schemeClr val="dk1"/>
              </a:buClr>
              <a:buSzPts val="1100"/>
              <a:buFont typeface="Arial" panose="020B0604020202020204" pitchFamily="34" charset="0"/>
              <a:buChar char="•"/>
            </a:pPr>
            <a:r>
              <a:rPr lang="ja-JP" altLang="en-US" dirty="0">
                <a:solidFill>
                  <a:schemeClr val="bg1"/>
                </a:solidFill>
              </a:rPr>
              <a:t>事前処理でポーズの移動軌道とジョイント位置などのフィーチャベクターを計算して、アニメーションデータベースを構築する</a:t>
            </a:r>
            <a:endParaRPr lang="en-US" altLang="ja-JP" dirty="0">
              <a:solidFill>
                <a:schemeClr val="bg1"/>
              </a:solidFill>
            </a:endParaRPr>
          </a:p>
          <a:p>
            <a:pPr marL="285748" indent="-285748" algn="l">
              <a:buClr>
                <a:schemeClr val="dk1"/>
              </a:buClr>
              <a:buSzPts val="1100"/>
              <a:buFont typeface="Arial" panose="020B0604020202020204" pitchFamily="34" charset="0"/>
              <a:buChar char="•"/>
            </a:pPr>
            <a:r>
              <a:rPr lang="ja-JP" altLang="en-US" dirty="0">
                <a:solidFill>
                  <a:schemeClr val="bg1"/>
                </a:solidFill>
              </a:rPr>
              <a:t>ランタイムの時に、プレイヤーの入力と現在のポーズを使って、アニメーションデータベースの中に次のフレームのポーズをサーチする</a:t>
            </a:r>
            <a:endParaRPr lang="en-US" altLang="ja-JP" dirty="0">
              <a:solidFill>
                <a:schemeClr val="bg1"/>
              </a:solidFill>
            </a:endParaRPr>
          </a:p>
        </p:txBody>
      </p:sp>
    </p:spTree>
    <p:extLst>
      <p:ext uri="{BB962C8B-B14F-4D97-AF65-F5344CB8AC3E}">
        <p14:creationId xmlns:p14="http://schemas.microsoft.com/office/powerpoint/2010/main" val="328058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739"/>
                                        </p:tgtEl>
                                        <p:attrNameLst>
                                          <p:attrName>style.visibility</p:attrName>
                                        </p:attrNameLst>
                                      </p:cBhvr>
                                      <p:to>
                                        <p:strVal val="visible"/>
                                      </p:to>
                                    </p:set>
                                    <p:anim calcmode="lin" valueType="num">
                                      <p:cBhvr additive="base">
                                        <p:cTn id="7" dur="1000"/>
                                        <p:tgtEl>
                                          <p:spTgt spid="57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7800"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p:tgtEl>
                                          <p:spTgt spid="3"/>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9" name="Google Shape;5739;p34"/>
          <p:cNvSpPr txBox="1">
            <a:spLocks noGrp="1"/>
          </p:cNvSpPr>
          <p:nvPr>
            <p:ph type="subTitle" idx="1"/>
          </p:nvPr>
        </p:nvSpPr>
        <p:spPr>
          <a:xfrm>
            <a:off x="1251804" y="1617531"/>
            <a:ext cx="7533645" cy="1448944"/>
          </a:xfrm>
          <a:prstGeom prst="rect">
            <a:avLst/>
          </a:prstGeom>
        </p:spPr>
        <p:txBody>
          <a:bodyPr spcFirstLastPara="1" wrap="square" lIns="91425" tIns="91425" rIns="91425" bIns="91425" anchor="t" anchorCtr="0">
            <a:noAutofit/>
          </a:bodyPr>
          <a:lstStyle/>
          <a:p>
            <a:pPr marL="0" indent="0" algn="l">
              <a:buClr>
                <a:schemeClr val="dk1"/>
              </a:buClr>
              <a:buSzPts val="1100"/>
            </a:pPr>
            <a:r>
              <a:rPr lang="ja-JP" altLang="en-US" sz="1800" dirty="0">
                <a:solidFill>
                  <a:srgbClr val="FFFFFF"/>
                </a:solidFill>
              </a:rPr>
              <a:t>現在でゲーム開発によく使われる</a:t>
            </a:r>
            <a:r>
              <a:rPr lang="en-US" altLang="ja-JP" sz="1800" dirty="0">
                <a:solidFill>
                  <a:srgbClr val="FFFFFF"/>
                </a:solidFill>
              </a:rPr>
              <a:t>Motion</a:t>
            </a:r>
            <a:r>
              <a:rPr lang="en-US" altLang="zh-CN" sz="1800" dirty="0">
                <a:solidFill>
                  <a:srgbClr val="FFFFFF"/>
                </a:solidFill>
              </a:rPr>
              <a:t> </a:t>
            </a:r>
            <a:r>
              <a:rPr lang="en-US" altLang="ja-JP" sz="1800" dirty="0">
                <a:solidFill>
                  <a:srgbClr val="FFFFFF"/>
                </a:solidFill>
              </a:rPr>
              <a:t>Retargeting</a:t>
            </a:r>
            <a:r>
              <a:rPr lang="ja-JP" altLang="en-US" sz="1800" dirty="0">
                <a:solidFill>
                  <a:srgbClr val="FFFFFF"/>
                </a:solidFill>
              </a:rPr>
              <a:t>の手法</a:t>
            </a:r>
            <a:r>
              <a:rPr lang="en-US" altLang="ja-JP" sz="1800" dirty="0">
                <a:solidFill>
                  <a:srgbClr val="FFFFFF"/>
                </a:solidFill>
              </a:rPr>
              <a:t>IK</a:t>
            </a:r>
            <a:r>
              <a:rPr lang="en-US" altLang="zh-CN" sz="1800" dirty="0">
                <a:solidFill>
                  <a:srgbClr val="FFFFFF"/>
                </a:solidFill>
              </a:rPr>
              <a:t> </a:t>
            </a:r>
            <a:r>
              <a:rPr lang="en-US" altLang="ja-JP" sz="1800" dirty="0">
                <a:solidFill>
                  <a:srgbClr val="FFFFFF"/>
                </a:solidFill>
              </a:rPr>
              <a:t>Rig</a:t>
            </a:r>
            <a:r>
              <a:rPr lang="ja-JP" altLang="en-US" sz="1800" dirty="0">
                <a:solidFill>
                  <a:srgbClr val="FFFFFF"/>
                </a:solidFill>
              </a:rPr>
              <a:t>を自作アニメーションエンジニアに実装した。</a:t>
            </a:r>
            <a:endParaRPr sz="1800" dirty="0">
              <a:solidFill>
                <a:srgbClr val="FFFFFF"/>
              </a:solidFill>
            </a:endParaRPr>
          </a:p>
        </p:txBody>
      </p:sp>
      <p:sp>
        <p:nvSpPr>
          <p:cNvPr id="14" name="Google Shape;6165;p41">
            <a:extLst>
              <a:ext uri="{FF2B5EF4-FFF2-40B4-BE49-F238E27FC236}">
                <a16:creationId xmlns:a16="http://schemas.microsoft.com/office/drawing/2014/main" id="{DFB8E9EC-467F-4BDF-B0DC-392497730324}"/>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16" name="Google Shape;6783;p43">
            <a:extLst>
              <a:ext uri="{FF2B5EF4-FFF2-40B4-BE49-F238E27FC236}">
                <a16:creationId xmlns:a16="http://schemas.microsoft.com/office/drawing/2014/main" id="{C99735A2-0FEE-4613-A359-B16736AFD5B1}"/>
              </a:ext>
            </a:extLst>
          </p:cNvPr>
          <p:cNvSpPr/>
          <p:nvPr/>
        </p:nvSpPr>
        <p:spPr>
          <a:xfrm rot="5400000">
            <a:off x="75544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18" name="Google Shape;5737;p34">
            <a:extLst>
              <a:ext uri="{FF2B5EF4-FFF2-40B4-BE49-F238E27FC236}">
                <a16:creationId xmlns:a16="http://schemas.microsoft.com/office/drawing/2014/main" id="{F9748254-BCCC-44D5-9AE1-262B5135EB5F}"/>
              </a:ext>
            </a:extLst>
          </p:cNvPr>
          <p:cNvSpPr txBox="1">
            <a:spLocks/>
          </p:cNvSpPr>
          <p:nvPr/>
        </p:nvSpPr>
        <p:spPr>
          <a:xfrm>
            <a:off x="906490" y="636476"/>
            <a:ext cx="851182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en-US" altLang="zh-CN" sz="2400" dirty="0"/>
              <a:t> Meng Engine</a:t>
            </a:r>
            <a:r>
              <a:rPr lang="zh-CN" altLang="en-US" sz="2400" dirty="0"/>
              <a:t>：</a:t>
            </a:r>
            <a:r>
              <a:rPr lang="en-US" altLang="ja-JP" sz="2400" dirty="0"/>
              <a:t>IK Rig</a:t>
            </a:r>
            <a:r>
              <a:rPr lang="ja-JP" altLang="en-US" sz="2400" dirty="0"/>
              <a:t>での</a:t>
            </a:r>
            <a:r>
              <a:rPr lang="en-US" altLang="ja-JP" sz="2400" dirty="0"/>
              <a:t>Motion Retargeting</a:t>
            </a:r>
            <a:endParaRPr lang="en-US" sz="2400" dirty="0"/>
          </a:p>
        </p:txBody>
      </p:sp>
      <p:pic>
        <p:nvPicPr>
          <p:cNvPr id="4" name="IKRigging">
            <a:hlinkClick r:id="" action="ppaction://media"/>
            <a:extLst>
              <a:ext uri="{FF2B5EF4-FFF2-40B4-BE49-F238E27FC236}">
                <a16:creationId xmlns:a16="http://schemas.microsoft.com/office/drawing/2014/main" id="{A3F20D0D-E576-FBF5-0791-0BBFAC96E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0475" y="2938533"/>
            <a:ext cx="3491455" cy="2612733"/>
          </a:xfrm>
          <a:prstGeom prst="rect">
            <a:avLst/>
          </a:prstGeom>
        </p:spPr>
      </p:pic>
      <p:sp>
        <p:nvSpPr>
          <p:cNvPr id="5" name="Google Shape;5738;p34">
            <a:extLst>
              <a:ext uri="{FF2B5EF4-FFF2-40B4-BE49-F238E27FC236}">
                <a16:creationId xmlns:a16="http://schemas.microsoft.com/office/drawing/2014/main" id="{FA5F05E3-8547-2BD8-D13A-4A69FB0EC202}"/>
              </a:ext>
            </a:extLst>
          </p:cNvPr>
          <p:cNvSpPr txBox="1">
            <a:spLocks/>
          </p:cNvSpPr>
          <p:nvPr/>
        </p:nvSpPr>
        <p:spPr>
          <a:xfrm>
            <a:off x="1316037" y="5850044"/>
            <a:ext cx="3380330"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en-US" altLang="ja-JP" sz="2000" dirty="0"/>
              <a:t>IK Rig</a:t>
            </a:r>
            <a:endParaRPr lang="nl-NL" sz="2000" dirty="0"/>
          </a:p>
        </p:txBody>
      </p:sp>
      <p:sp>
        <p:nvSpPr>
          <p:cNvPr id="6" name="Google Shape;5741;p34">
            <a:extLst>
              <a:ext uri="{FF2B5EF4-FFF2-40B4-BE49-F238E27FC236}">
                <a16:creationId xmlns:a16="http://schemas.microsoft.com/office/drawing/2014/main" id="{B65C3092-495E-A125-9D05-DB16B3EEB3BD}"/>
              </a:ext>
            </a:extLst>
          </p:cNvPr>
          <p:cNvSpPr txBox="1">
            <a:spLocks noGrp="1"/>
          </p:cNvSpPr>
          <p:nvPr>
            <p:ph type="subTitle" idx="4"/>
          </p:nvPr>
        </p:nvSpPr>
        <p:spPr>
          <a:xfrm>
            <a:off x="5180601" y="2827277"/>
            <a:ext cx="4220965" cy="2879111"/>
          </a:xfrm>
          <a:prstGeom prst="rect">
            <a:avLst/>
          </a:prstGeom>
        </p:spPr>
        <p:txBody>
          <a:bodyPr spcFirstLastPara="1" wrap="square" lIns="91425" tIns="91425" rIns="91425" bIns="91425" anchor="t" anchorCtr="0">
            <a:noAutofit/>
          </a:bodyPr>
          <a:lstStyle/>
          <a:p>
            <a:pPr marL="285748" indent="-285748" algn="l">
              <a:buClr>
                <a:schemeClr val="dk1"/>
              </a:buClr>
              <a:buSzPts val="1100"/>
              <a:buFont typeface="Arial" panose="020B0604020202020204" pitchFamily="34" charset="0"/>
              <a:buChar char="•"/>
            </a:pPr>
            <a:r>
              <a:rPr lang="ja-JP" altLang="en-US" dirty="0">
                <a:solidFill>
                  <a:schemeClr val="bg1"/>
                </a:solidFill>
              </a:rPr>
              <a:t>中のキャラクターのアニメーションをソースとして、左と右のキャラクターのアニメーションを計算する</a:t>
            </a:r>
            <a:endParaRPr lang="en-US" altLang="ja-JP" dirty="0">
              <a:solidFill>
                <a:schemeClr val="bg1"/>
              </a:solidFill>
            </a:endParaRPr>
          </a:p>
          <a:p>
            <a:pPr marL="285748" indent="-285748" algn="l">
              <a:buClr>
                <a:schemeClr val="dk1"/>
              </a:buClr>
              <a:buSzPts val="1100"/>
              <a:buFont typeface="Arial" panose="020B0604020202020204" pitchFamily="34" charset="0"/>
              <a:buChar char="•"/>
            </a:pPr>
            <a:r>
              <a:rPr lang="ja-JP" altLang="en-US" dirty="0">
                <a:solidFill>
                  <a:schemeClr val="bg1"/>
                </a:solidFill>
              </a:rPr>
              <a:t>ソースアニメーションの特定位置（ジョイントなど）と方向（手の向き）を計算する</a:t>
            </a:r>
            <a:endParaRPr lang="en-US" altLang="ja-JP" dirty="0">
              <a:solidFill>
                <a:schemeClr val="bg1"/>
              </a:solidFill>
            </a:endParaRPr>
          </a:p>
          <a:p>
            <a:pPr marL="285748" indent="-285748" algn="l">
              <a:buClr>
                <a:schemeClr val="dk1"/>
              </a:buClr>
              <a:buSzPts val="1100"/>
              <a:buFont typeface="Arial" panose="020B0604020202020204" pitchFamily="34" charset="0"/>
              <a:buChar char="•"/>
            </a:pPr>
            <a:r>
              <a:rPr lang="ja-JP" altLang="en-US" dirty="0">
                <a:solidFill>
                  <a:schemeClr val="bg1"/>
                </a:solidFill>
              </a:rPr>
              <a:t>ターゲットキャラクターの体型と環境を考慮して、それらの特定位置と方向を調整する</a:t>
            </a:r>
            <a:endParaRPr lang="en-US" altLang="ja-JP" dirty="0">
              <a:solidFill>
                <a:schemeClr val="bg1"/>
              </a:solidFill>
            </a:endParaRPr>
          </a:p>
          <a:p>
            <a:pPr marL="285748" indent="-285748" algn="l">
              <a:buClr>
                <a:schemeClr val="dk1"/>
              </a:buClr>
              <a:buSzPts val="1100"/>
              <a:buFont typeface="Arial" panose="020B0604020202020204" pitchFamily="34" charset="0"/>
              <a:buChar char="•"/>
            </a:pPr>
            <a:r>
              <a:rPr lang="ja-JP" altLang="en-US" dirty="0">
                <a:solidFill>
                  <a:schemeClr val="bg1"/>
                </a:solidFill>
              </a:rPr>
              <a:t>それらの位置と方向をターゲットキャラクターの</a:t>
            </a:r>
            <a:r>
              <a:rPr lang="en-US" altLang="ja-JP" dirty="0">
                <a:solidFill>
                  <a:schemeClr val="bg1"/>
                </a:solidFill>
              </a:rPr>
              <a:t>IK</a:t>
            </a:r>
            <a:r>
              <a:rPr lang="ja-JP" altLang="en-US" dirty="0">
                <a:solidFill>
                  <a:schemeClr val="bg1"/>
                </a:solidFill>
              </a:rPr>
              <a:t> ソルバーの目標として、ポーズを計算する</a:t>
            </a:r>
            <a:endParaRPr lang="en-US" altLang="ja-JP" dirty="0">
              <a:solidFill>
                <a:schemeClr val="bg1"/>
              </a:solidFill>
            </a:endParaRPr>
          </a:p>
        </p:txBody>
      </p:sp>
    </p:spTree>
    <p:extLst>
      <p:ext uri="{BB962C8B-B14F-4D97-AF65-F5344CB8AC3E}">
        <p14:creationId xmlns:p14="http://schemas.microsoft.com/office/powerpoint/2010/main" val="196440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739"/>
                                        </p:tgtEl>
                                        <p:attrNameLst>
                                          <p:attrName>style.visibility</p:attrName>
                                        </p:attrNameLst>
                                      </p:cBhvr>
                                      <p:to>
                                        <p:strVal val="visible"/>
                                      </p:to>
                                    </p:set>
                                    <p:anim calcmode="lin" valueType="num">
                                      <p:cBhvr additive="base">
                                        <p:cTn id="7" dur="1000"/>
                                        <p:tgtEl>
                                          <p:spTgt spid="57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6634"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p:tgtEl>
                                          <p:spTgt spid="5"/>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9" name="Google Shape;5739;p34"/>
          <p:cNvSpPr txBox="1">
            <a:spLocks noGrp="1"/>
          </p:cNvSpPr>
          <p:nvPr>
            <p:ph type="subTitle" idx="1"/>
          </p:nvPr>
        </p:nvSpPr>
        <p:spPr>
          <a:xfrm>
            <a:off x="1654243" y="1394011"/>
            <a:ext cx="6506935" cy="1109400"/>
          </a:xfrm>
          <a:prstGeom prst="rect">
            <a:avLst/>
          </a:prstGeom>
        </p:spPr>
        <p:txBody>
          <a:bodyPr spcFirstLastPara="1" wrap="square" lIns="91425" tIns="91425" rIns="91425" bIns="91425" anchor="t" anchorCtr="0">
            <a:noAutofit/>
          </a:bodyPr>
          <a:lstStyle/>
          <a:p>
            <a:pPr marL="0" indent="0" algn="l">
              <a:buClr>
                <a:schemeClr val="dk1"/>
              </a:buClr>
              <a:buSzPts val="1100"/>
            </a:pPr>
            <a:r>
              <a:rPr lang="ja-JP" altLang="en-US" sz="1400" dirty="0">
                <a:solidFill>
                  <a:schemeClr val="bg1"/>
                </a:solidFill>
              </a:rPr>
              <a:t>エンジンは速度によってリアルタイムに自然な歩行アニメーションを生成する。 有限のアニメーションクリップを混合することで、異なる速度のアニメーションを生成でき、アニメーションデータのニーズを大幅に削減する。これは色んなゲームの制作で使用される技術。</a:t>
            </a:r>
            <a:endParaRPr sz="1400" dirty="0">
              <a:solidFill>
                <a:schemeClr val="bg1"/>
              </a:solidFill>
            </a:endParaRPr>
          </a:p>
        </p:txBody>
      </p:sp>
      <p:pic>
        <p:nvPicPr>
          <p:cNvPr id="15" name="图片 14">
            <a:extLst>
              <a:ext uri="{FF2B5EF4-FFF2-40B4-BE49-F238E27FC236}">
                <a16:creationId xmlns:a16="http://schemas.microsoft.com/office/drawing/2014/main" id="{DD1C1919-7DF4-4DDB-AD1F-3AA9EAD155D5}"/>
              </a:ext>
            </a:extLst>
          </p:cNvPr>
          <p:cNvPicPr>
            <a:picLocks noChangeAspect="1"/>
          </p:cNvPicPr>
          <p:nvPr/>
        </p:nvPicPr>
        <p:blipFill>
          <a:blip r:embed="rId3"/>
          <a:stretch>
            <a:fillRect/>
          </a:stretch>
        </p:blipFill>
        <p:spPr>
          <a:xfrm>
            <a:off x="1365831" y="2732932"/>
            <a:ext cx="1794075" cy="2436165"/>
          </a:xfrm>
          <a:prstGeom prst="rect">
            <a:avLst/>
          </a:prstGeom>
        </p:spPr>
      </p:pic>
      <p:pic>
        <p:nvPicPr>
          <p:cNvPr id="17" name="图片 16">
            <a:extLst>
              <a:ext uri="{FF2B5EF4-FFF2-40B4-BE49-F238E27FC236}">
                <a16:creationId xmlns:a16="http://schemas.microsoft.com/office/drawing/2014/main" id="{D37FED8B-BB87-4FDD-8F4F-C3B3857E5082}"/>
              </a:ext>
            </a:extLst>
          </p:cNvPr>
          <p:cNvPicPr>
            <a:picLocks noChangeAspect="1"/>
          </p:cNvPicPr>
          <p:nvPr/>
        </p:nvPicPr>
        <p:blipFill rotWithShape="1">
          <a:blip r:embed="rId4"/>
          <a:srcRect l="-3345" r="-838"/>
          <a:stretch/>
        </p:blipFill>
        <p:spPr>
          <a:xfrm>
            <a:off x="3885869" y="2732932"/>
            <a:ext cx="1869126" cy="2436166"/>
          </a:xfrm>
          <a:prstGeom prst="rect">
            <a:avLst/>
          </a:prstGeom>
        </p:spPr>
      </p:pic>
      <p:pic>
        <p:nvPicPr>
          <p:cNvPr id="19" name="图片 18">
            <a:extLst>
              <a:ext uri="{FF2B5EF4-FFF2-40B4-BE49-F238E27FC236}">
                <a16:creationId xmlns:a16="http://schemas.microsoft.com/office/drawing/2014/main" id="{D1860AD5-36A7-4A04-ACC0-E5250446C6D3}"/>
              </a:ext>
            </a:extLst>
          </p:cNvPr>
          <p:cNvPicPr>
            <a:picLocks noChangeAspect="1"/>
          </p:cNvPicPr>
          <p:nvPr/>
        </p:nvPicPr>
        <p:blipFill>
          <a:blip r:embed="rId5"/>
          <a:stretch>
            <a:fillRect/>
          </a:stretch>
        </p:blipFill>
        <p:spPr>
          <a:xfrm>
            <a:off x="6473579" y="2732937"/>
            <a:ext cx="1736777" cy="2448746"/>
          </a:xfrm>
          <a:prstGeom prst="rect">
            <a:avLst/>
          </a:prstGeom>
        </p:spPr>
      </p:pic>
      <p:sp>
        <p:nvSpPr>
          <p:cNvPr id="41" name="Google Shape;5738;p34">
            <a:extLst>
              <a:ext uri="{FF2B5EF4-FFF2-40B4-BE49-F238E27FC236}">
                <a16:creationId xmlns:a16="http://schemas.microsoft.com/office/drawing/2014/main" id="{3A2FEA74-46D3-4649-8F0B-1B285366C4EC}"/>
              </a:ext>
            </a:extLst>
          </p:cNvPr>
          <p:cNvSpPr txBox="1">
            <a:spLocks/>
          </p:cNvSpPr>
          <p:nvPr/>
        </p:nvSpPr>
        <p:spPr>
          <a:xfrm>
            <a:off x="6396336" y="5659655"/>
            <a:ext cx="2078844"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zh-CN" altLang="en-US" dirty="0"/>
              <a:t>最大速度</a:t>
            </a:r>
            <a:endParaRPr lang="en-US" altLang="zh-CN" dirty="0"/>
          </a:p>
          <a:p>
            <a:r>
              <a:rPr lang="zh-CN" altLang="en-US" dirty="0"/>
              <a:t>（ 走行速度 ）</a:t>
            </a:r>
            <a:endParaRPr lang="nl-NL" dirty="0"/>
          </a:p>
        </p:txBody>
      </p:sp>
      <p:sp>
        <p:nvSpPr>
          <p:cNvPr id="42" name="Google Shape;5738;p34">
            <a:extLst>
              <a:ext uri="{FF2B5EF4-FFF2-40B4-BE49-F238E27FC236}">
                <a16:creationId xmlns:a16="http://schemas.microsoft.com/office/drawing/2014/main" id="{5865E5B5-712F-4B4D-BD78-5048E3E40D93}"/>
              </a:ext>
            </a:extLst>
          </p:cNvPr>
          <p:cNvSpPr txBox="1">
            <a:spLocks/>
          </p:cNvSpPr>
          <p:nvPr/>
        </p:nvSpPr>
        <p:spPr>
          <a:xfrm>
            <a:off x="3855373" y="5659655"/>
            <a:ext cx="2078844"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ja-JP" altLang="en-US" dirty="0"/>
              <a:t>最高速度の</a:t>
            </a:r>
            <a:r>
              <a:rPr lang="en-US" altLang="ja-JP" dirty="0"/>
              <a:t>0.</a:t>
            </a:r>
            <a:r>
              <a:rPr lang="en-US" altLang="zh-CN" dirty="0"/>
              <a:t>75</a:t>
            </a:r>
            <a:r>
              <a:rPr lang="ja-JP" altLang="en-US" dirty="0"/>
              <a:t>倍</a:t>
            </a:r>
            <a:endParaRPr lang="en-US" altLang="ja-JP" dirty="0"/>
          </a:p>
          <a:p>
            <a:r>
              <a:rPr lang="zh-CN" altLang="en-US" dirty="0"/>
              <a:t>（</a:t>
            </a:r>
            <a:r>
              <a:rPr lang="ja-JP" altLang="en-US" dirty="0"/>
              <a:t>中間</a:t>
            </a:r>
            <a:r>
              <a:rPr lang="zh-CN" altLang="en-US" dirty="0"/>
              <a:t>速度）</a:t>
            </a:r>
            <a:endParaRPr lang="nl-NL" dirty="0"/>
          </a:p>
        </p:txBody>
      </p:sp>
      <p:sp>
        <p:nvSpPr>
          <p:cNvPr id="44" name="Google Shape;5738;p34">
            <a:extLst>
              <a:ext uri="{FF2B5EF4-FFF2-40B4-BE49-F238E27FC236}">
                <a16:creationId xmlns:a16="http://schemas.microsoft.com/office/drawing/2014/main" id="{B4B55EB7-374A-49B0-AD05-3442F4591DF9}"/>
              </a:ext>
            </a:extLst>
          </p:cNvPr>
          <p:cNvSpPr txBox="1">
            <a:spLocks/>
          </p:cNvSpPr>
          <p:nvPr/>
        </p:nvSpPr>
        <p:spPr>
          <a:xfrm>
            <a:off x="1314411" y="5659655"/>
            <a:ext cx="2078844" cy="39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Orbitron Regular"/>
              <a:buNone/>
              <a:defRPr sz="1600" b="0" i="0" u="none" strike="noStrike" cap="none">
                <a:solidFill>
                  <a:schemeClr val="accent1"/>
                </a:solidFill>
                <a:latin typeface="Orbitron Regular"/>
                <a:ea typeface="Orbitron Regular"/>
                <a:cs typeface="Orbitron Regular"/>
                <a:sym typeface="Orbitron Regular"/>
              </a:defRPr>
            </a:lvl1pPr>
            <a:lvl2pPr marR="0" lvl="1"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2pPr>
            <a:lvl3pPr marR="0" lvl="2"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3pPr>
            <a:lvl4pPr marR="0" lvl="3"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4pPr>
            <a:lvl5pPr marR="0" lvl="4"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5pPr>
            <a:lvl6pPr marR="0" lvl="5"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6pPr>
            <a:lvl7pPr marR="0" lvl="6"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7pPr>
            <a:lvl8pPr marR="0" lvl="7"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8pPr>
            <a:lvl9pPr marR="0" lvl="8" algn="ctr" rtl="0">
              <a:lnSpc>
                <a:spcPct val="100000"/>
              </a:lnSpc>
              <a:spcBef>
                <a:spcPts val="0"/>
              </a:spcBef>
              <a:spcAft>
                <a:spcPts val="0"/>
              </a:spcAft>
              <a:buClr>
                <a:schemeClr val="accent1"/>
              </a:buClr>
              <a:buSzPts val="1800"/>
              <a:buFont typeface="Orbitron Regular"/>
              <a:buNone/>
              <a:defRPr sz="1800" b="0" i="0" u="none" strike="noStrike" cap="none">
                <a:solidFill>
                  <a:schemeClr val="accent1"/>
                </a:solidFill>
                <a:latin typeface="Orbitron Regular"/>
                <a:ea typeface="Orbitron Regular"/>
                <a:cs typeface="Orbitron Regular"/>
                <a:sym typeface="Orbitron Regular"/>
              </a:defRPr>
            </a:lvl9pPr>
          </a:lstStyle>
          <a:p>
            <a:r>
              <a:rPr lang="ja-JP" altLang="en-US" dirty="0"/>
              <a:t>最高速度の</a:t>
            </a:r>
            <a:r>
              <a:rPr lang="en-US" altLang="ja-JP" dirty="0"/>
              <a:t>0.</a:t>
            </a:r>
            <a:r>
              <a:rPr lang="en-US" altLang="zh-CN" dirty="0"/>
              <a:t>5</a:t>
            </a:r>
            <a:r>
              <a:rPr lang="ja-JP" altLang="en-US" dirty="0"/>
              <a:t>倍</a:t>
            </a:r>
            <a:endParaRPr lang="en-US" altLang="ja-JP" dirty="0"/>
          </a:p>
          <a:p>
            <a:r>
              <a:rPr lang="zh-CN" altLang="en-US" dirty="0"/>
              <a:t>（歩行速度）</a:t>
            </a:r>
            <a:endParaRPr lang="nl-NL" dirty="0"/>
          </a:p>
        </p:txBody>
      </p:sp>
      <p:sp>
        <p:nvSpPr>
          <p:cNvPr id="47" name="L 形 6">
            <a:extLst>
              <a:ext uri="{FF2B5EF4-FFF2-40B4-BE49-F238E27FC236}">
                <a16:creationId xmlns:a16="http://schemas.microsoft.com/office/drawing/2014/main" id="{704E38E8-B921-4EB3-857C-325A118A7446}"/>
              </a:ext>
            </a:extLst>
          </p:cNvPr>
          <p:cNvSpPr/>
          <p:nvPr/>
        </p:nvSpPr>
        <p:spPr>
          <a:xfrm rot="13509573">
            <a:off x="3182032" y="3616894"/>
            <a:ext cx="478210" cy="4199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440" y="0"/>
                </a:lnTo>
                <a:lnTo>
                  <a:pt x="6440" y="14419"/>
                </a:lnTo>
                <a:lnTo>
                  <a:pt x="21600" y="14419"/>
                </a:lnTo>
                <a:lnTo>
                  <a:pt x="21600" y="21600"/>
                </a:lnTo>
                <a:lnTo>
                  <a:pt x="0" y="21600"/>
                </a:lnTo>
                <a:close/>
              </a:path>
            </a:pathLst>
          </a:custGeom>
          <a:solidFill>
            <a:schemeClr val="accent4"/>
          </a:solidFill>
          <a:ln w="12700">
            <a:miter lim="400000"/>
          </a:ln>
        </p:spPr>
        <p:txBody>
          <a:bodyPr lIns="34289" rIns="34289" anchor="ctr"/>
          <a:lstStyle/>
          <a:p>
            <a:pPr algn="ctr">
              <a:defRPr>
                <a:solidFill>
                  <a:srgbClr val="FFFFFF"/>
                </a:solidFill>
              </a:defRPr>
            </a:pPr>
            <a:endParaRPr sz="1050">
              <a:solidFill>
                <a:srgbClr val="FFFFFF"/>
              </a:solidFill>
            </a:endParaRPr>
          </a:p>
        </p:txBody>
      </p:sp>
      <p:sp>
        <p:nvSpPr>
          <p:cNvPr id="48" name="L 形 6">
            <a:extLst>
              <a:ext uri="{FF2B5EF4-FFF2-40B4-BE49-F238E27FC236}">
                <a16:creationId xmlns:a16="http://schemas.microsoft.com/office/drawing/2014/main" id="{5B19C2D5-8398-4EDF-B19F-E494B6E52486}"/>
              </a:ext>
            </a:extLst>
          </p:cNvPr>
          <p:cNvSpPr/>
          <p:nvPr/>
        </p:nvSpPr>
        <p:spPr>
          <a:xfrm rot="13509573">
            <a:off x="5722996" y="3616893"/>
            <a:ext cx="478210" cy="4199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440" y="0"/>
                </a:lnTo>
                <a:lnTo>
                  <a:pt x="6440" y="14419"/>
                </a:lnTo>
                <a:lnTo>
                  <a:pt x="21600" y="14419"/>
                </a:lnTo>
                <a:lnTo>
                  <a:pt x="21600" y="21600"/>
                </a:lnTo>
                <a:lnTo>
                  <a:pt x="0" y="21600"/>
                </a:lnTo>
                <a:close/>
              </a:path>
            </a:pathLst>
          </a:custGeom>
          <a:solidFill>
            <a:schemeClr val="accent4"/>
          </a:solidFill>
          <a:ln w="12700">
            <a:miter lim="400000"/>
          </a:ln>
        </p:spPr>
        <p:txBody>
          <a:bodyPr lIns="34289" rIns="34289" anchor="ctr"/>
          <a:lstStyle/>
          <a:p>
            <a:pPr algn="ctr">
              <a:defRPr>
                <a:solidFill>
                  <a:srgbClr val="FFFFFF"/>
                </a:solidFill>
              </a:defRPr>
            </a:pPr>
            <a:endParaRPr sz="1050">
              <a:solidFill>
                <a:srgbClr val="FFFFFF"/>
              </a:solidFill>
            </a:endParaRPr>
          </a:p>
        </p:txBody>
      </p:sp>
      <p:sp>
        <p:nvSpPr>
          <p:cNvPr id="14" name="Google Shape;6165;p41">
            <a:extLst>
              <a:ext uri="{FF2B5EF4-FFF2-40B4-BE49-F238E27FC236}">
                <a16:creationId xmlns:a16="http://schemas.microsoft.com/office/drawing/2014/main" id="{DFB8E9EC-467F-4BDF-B0DC-392497730324}"/>
              </a:ext>
            </a:extLst>
          </p:cNvPr>
          <p:cNvSpPr/>
          <p:nvPr/>
        </p:nvSpPr>
        <p:spPr>
          <a:xfrm rot="16200000" flipH="1">
            <a:off x="4972276" y="-2623541"/>
            <a:ext cx="45719" cy="772044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16" name="Google Shape;6783;p43">
            <a:extLst>
              <a:ext uri="{FF2B5EF4-FFF2-40B4-BE49-F238E27FC236}">
                <a16:creationId xmlns:a16="http://schemas.microsoft.com/office/drawing/2014/main" id="{C99735A2-0FEE-4613-A359-B16736AFD5B1}"/>
              </a:ext>
            </a:extLst>
          </p:cNvPr>
          <p:cNvSpPr/>
          <p:nvPr/>
        </p:nvSpPr>
        <p:spPr>
          <a:xfrm rot="5400000">
            <a:off x="1354881" y="890060"/>
            <a:ext cx="162000" cy="140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18" name="Google Shape;5737;p34">
            <a:extLst>
              <a:ext uri="{FF2B5EF4-FFF2-40B4-BE49-F238E27FC236}">
                <a16:creationId xmlns:a16="http://schemas.microsoft.com/office/drawing/2014/main" id="{F9748254-BCCC-44D5-9AE1-262B5135EB5F}"/>
              </a:ext>
            </a:extLst>
          </p:cNvPr>
          <p:cNvSpPr txBox="1">
            <a:spLocks/>
          </p:cNvSpPr>
          <p:nvPr/>
        </p:nvSpPr>
        <p:spPr>
          <a:xfrm>
            <a:off x="1505931" y="636476"/>
            <a:ext cx="7437706"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100"/>
              <a:buFont typeface="Orbitron Regular"/>
              <a:buNone/>
              <a:defRPr sz="2100" b="0" i="0" u="none" strike="noStrike" cap="none">
                <a:solidFill>
                  <a:schemeClr val="accent1"/>
                </a:solidFill>
                <a:latin typeface="Orbitron Regular"/>
                <a:ea typeface="Orbitron Regular"/>
                <a:cs typeface="Orbitron Regular"/>
                <a:sym typeface="Orbitron Regular"/>
              </a:defRPr>
            </a:lvl1pPr>
            <a:lvl2pPr marR="0" lvl="1"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2pPr>
            <a:lvl3pPr marR="0" lvl="2"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3pPr>
            <a:lvl4pPr marR="0" lvl="3"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4pPr>
            <a:lvl5pPr marR="0" lvl="4"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5pPr>
            <a:lvl6pPr marR="0" lvl="5"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6pPr>
            <a:lvl7pPr marR="0" lvl="6"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7pPr>
            <a:lvl8pPr marR="0" lvl="7"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8pPr>
            <a:lvl9pPr marR="0" lvl="8" algn="l" rtl="0">
              <a:lnSpc>
                <a:spcPct val="100000"/>
              </a:lnSpc>
              <a:spcBef>
                <a:spcPts val="0"/>
              </a:spcBef>
              <a:spcAft>
                <a:spcPts val="0"/>
              </a:spcAft>
              <a:buClr>
                <a:schemeClr val="accent1"/>
              </a:buClr>
              <a:buSzPts val="2800"/>
              <a:buFont typeface="Orbitron Regular"/>
              <a:buNone/>
              <a:defRPr sz="2800" b="0" i="0" u="none" strike="noStrike" cap="none">
                <a:solidFill>
                  <a:schemeClr val="accent1"/>
                </a:solidFill>
                <a:latin typeface="Orbitron Regular"/>
                <a:ea typeface="Orbitron Regular"/>
                <a:cs typeface="Orbitron Regular"/>
                <a:sym typeface="Orbitron Regular"/>
              </a:defRPr>
            </a:lvl9pPr>
          </a:lstStyle>
          <a:p>
            <a:pPr algn="l"/>
            <a:r>
              <a:rPr lang="en-US" altLang="zh-CN" sz="2400" dirty="0"/>
              <a:t> Meng Engine</a:t>
            </a:r>
            <a:r>
              <a:rPr lang="ja-JP" altLang="en-US" sz="2400" dirty="0"/>
              <a:t>：</a:t>
            </a:r>
            <a:r>
              <a:rPr lang="en-US" altLang="ja-JP" sz="2400" dirty="0"/>
              <a:t> Blend Space</a:t>
            </a:r>
            <a:r>
              <a:rPr lang="ja-JP" altLang="en-US" sz="2400" dirty="0"/>
              <a:t>の生成</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739"/>
                                        </p:tgtEl>
                                        <p:attrNameLst>
                                          <p:attrName>style.visibility</p:attrName>
                                        </p:attrNameLst>
                                      </p:cBhvr>
                                      <p:to>
                                        <p:strVal val="visible"/>
                                      </p:to>
                                    </p:set>
                                    <p:anim calcmode="lin" valueType="num">
                                      <p:cBhvr additive="base">
                                        <p:cTn id="7" dur="1000"/>
                                        <p:tgtEl>
                                          <p:spTgt spid="57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1000"/>
                                        <p:tgtEl>
                                          <p:spTgt spid="4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1000"/>
                                        <p:tgtEl>
                                          <p:spTgt spid="42"/>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1000"/>
                                        <p:tgtEl>
                                          <p:spTgt spid="4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5310</TotalTime>
  <Words>2415</Words>
  <Application>Microsoft Office PowerPoint</Application>
  <PresentationFormat>A4 纸张(210x297 毫米)</PresentationFormat>
  <Paragraphs>225</Paragraphs>
  <Slides>31</Slides>
  <Notes>31</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Advent Pro Medium</vt:lpstr>
      <vt:lpstr>Avenir-Book</vt:lpstr>
      <vt:lpstr>Orbitron Regular</vt:lpstr>
      <vt:lpstr>Yu Gothic</vt:lpstr>
      <vt:lpstr>微软雅黑</vt:lpstr>
      <vt:lpstr>Arial</vt:lpstr>
      <vt:lpstr>Lato</vt:lpstr>
      <vt:lpstr>Lato Black</vt:lpstr>
      <vt:lpstr>Segoe Script</vt:lpstr>
      <vt:lpstr>Retro Video Games Newsletter XL by Slidesgo</vt:lpstr>
      <vt:lpstr>PowerPoint 演示文稿</vt:lpstr>
      <vt:lpstr>PowerPoint 演示文稿</vt:lpstr>
      <vt:lpstr>竇　宇豪</vt:lpstr>
      <vt:lpstr>PowerPoint 演示文稿</vt:lpstr>
      <vt:lpstr>PowerPoint 演示文稿</vt:lpstr>
      <vt:lpstr> 1. Meng Engine</vt:lpstr>
      <vt:lpstr>PowerPoint 演示文稿</vt:lpstr>
      <vt:lpstr>PowerPoint 演示文稿</vt:lpstr>
      <vt:lpstr>PowerPoint 演示文稿</vt:lpstr>
      <vt:lpstr>PowerPoint 演示文稿</vt:lpstr>
      <vt:lpstr>Two Bone IK &amp; Aim IK</vt:lpstr>
      <vt:lpstr>2. Super Blast Bros.</vt:lpstr>
      <vt:lpstr>PowerPoint 演示文稿</vt:lpstr>
      <vt:lpstr>コーア</vt:lpstr>
      <vt:lpstr>クライアント</vt:lpstr>
      <vt:lpstr>The cartoon animation filter</vt:lpstr>
      <vt:lpstr>Gradient Descent IK</vt:lpstr>
      <vt:lpstr>PowerPoint 演示文稿</vt:lpstr>
      <vt:lpstr>物理ベースのレンダリング</vt:lpstr>
      <vt:lpstr>Percentage-Closer Soft Shadows</vt:lpstr>
      <vt:lpstr>PowerPoint 演示文稿</vt:lpstr>
      <vt:lpstr> 5.インターンシップ：シリコンスタジオ</vt:lpstr>
      <vt:lpstr> 5.インターンシップ：カプコン</vt:lpstr>
      <vt:lpstr>PowerPoint 演示文稿</vt:lpstr>
      <vt:lpstr> 研究内容：Into the Stack</vt:lpstr>
      <vt:lpstr> Into the Stack： ゲームプレイ</vt:lpstr>
      <vt:lpstr>付録</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Yuhao Dou</dc:creator>
  <cp:lastModifiedBy> </cp:lastModifiedBy>
  <cp:revision>610</cp:revision>
  <dcterms:modified xsi:type="dcterms:W3CDTF">2022-12-20T13:28:28Z</dcterms:modified>
</cp:coreProperties>
</file>